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58" r:id="rId5"/>
    <p:sldId id="264" r:id="rId6"/>
    <p:sldId id="263" r:id="rId7"/>
    <p:sldId id="259" r:id="rId8"/>
    <p:sldId id="260" r:id="rId9"/>
    <p:sldId id="262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h4tLYp1sGNGNvpY7HLkhLQwiT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76A16-14FC-4B61-BBA1-367DF4E43781}" v="69" dt="2024-09-01T15:46:48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55" autoAdjust="0"/>
  </p:normalViewPr>
  <p:slideViewPr>
    <p:cSldViewPr snapToGrid="0">
      <p:cViewPr varScale="1">
        <p:scale>
          <a:sx n="79" d="100"/>
          <a:sy n="79" d="100"/>
        </p:scale>
        <p:origin x="97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customschemas.google.com/relationships/presentationmetadata" Target="metadata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Chalk" userId="287f8aa4f4de1d19" providerId="LiveId" clId="{858EFD22-252A-4BFA-AC96-7C52D86E87A6}"/>
    <pc:docChg chg="modSld">
      <pc:chgData name="Richard Chalk" userId="287f8aa4f4de1d19" providerId="LiveId" clId="{858EFD22-252A-4BFA-AC96-7C52D86E87A6}" dt="2023-07-30T13:46:26.499" v="36" actId="20577"/>
      <pc:docMkLst>
        <pc:docMk/>
      </pc:docMkLst>
      <pc:sldChg chg="modSp mod">
        <pc:chgData name="Richard Chalk" userId="287f8aa4f4de1d19" providerId="LiveId" clId="{858EFD22-252A-4BFA-AC96-7C52D86E87A6}" dt="2023-07-30T13:46:26.499" v="36" actId="20577"/>
        <pc:sldMkLst>
          <pc:docMk/>
          <pc:sldMk cId="0" sldId="256"/>
        </pc:sldMkLst>
        <pc:spChg chg="mod">
          <ac:chgData name="Richard Chalk" userId="287f8aa4f4de1d19" providerId="LiveId" clId="{858EFD22-252A-4BFA-AC96-7C52D86E87A6}" dt="2023-07-30T13:46:26.499" v="36" actId="20577"/>
          <ac:spMkLst>
            <pc:docMk/>
            <pc:sldMk cId="0" sldId="256"/>
            <ac:spMk id="118" creationId="{00000000-0000-0000-0000-000000000000}"/>
          </ac:spMkLst>
        </pc:spChg>
      </pc:sldChg>
      <pc:sldChg chg="modSp mod">
        <pc:chgData name="Richard Chalk" userId="287f8aa4f4de1d19" providerId="LiveId" clId="{858EFD22-252A-4BFA-AC96-7C52D86E87A6}" dt="2023-07-30T13:41:25.709" v="6" actId="207"/>
        <pc:sldMkLst>
          <pc:docMk/>
          <pc:sldMk cId="565442270" sldId="260"/>
        </pc:sldMkLst>
        <pc:spChg chg="mod">
          <ac:chgData name="Richard Chalk" userId="287f8aa4f4de1d19" providerId="LiveId" clId="{858EFD22-252A-4BFA-AC96-7C52D86E87A6}" dt="2023-07-30T13:41:25.709" v="6" actId="207"/>
          <ac:spMkLst>
            <pc:docMk/>
            <pc:sldMk cId="565442270" sldId="260"/>
            <ac:spMk id="3" creationId="{EF1E0C0A-4382-519D-14AC-124AD3D6B2C5}"/>
          </ac:spMkLst>
        </pc:spChg>
        <pc:picChg chg="mod">
          <ac:chgData name="Richard Chalk" userId="287f8aa4f4de1d19" providerId="LiveId" clId="{858EFD22-252A-4BFA-AC96-7C52D86E87A6}" dt="2023-07-19T05:34:17.513" v="3" actId="1076"/>
          <ac:picMkLst>
            <pc:docMk/>
            <pc:sldMk cId="565442270" sldId="260"/>
            <ac:picMk id="5" creationId="{64763606-D31A-43F3-A6A3-7AC9F1147AD7}"/>
          </ac:picMkLst>
        </pc:picChg>
      </pc:sldChg>
      <pc:sldChg chg="addSp modSp">
        <pc:chgData name="Richard Chalk" userId="287f8aa4f4de1d19" providerId="LiveId" clId="{858EFD22-252A-4BFA-AC96-7C52D86E87A6}" dt="2023-07-30T13:41:53.619" v="25" actId="1035"/>
        <pc:sldMkLst>
          <pc:docMk/>
          <pc:sldMk cId="2354623812" sldId="263"/>
        </pc:sldMkLst>
        <pc:spChg chg="mod">
          <ac:chgData name="Richard Chalk" userId="287f8aa4f4de1d19" providerId="LiveId" clId="{858EFD22-252A-4BFA-AC96-7C52D86E87A6}" dt="2023-07-30T13:41:53.619" v="25" actId="1035"/>
          <ac:spMkLst>
            <pc:docMk/>
            <pc:sldMk cId="2354623812" sldId="263"/>
            <ac:spMk id="2" creationId="{FDF7FDB4-4CA3-AA67-F062-0CE2083A5684}"/>
          </ac:spMkLst>
        </pc:spChg>
        <pc:spChg chg="mod">
          <ac:chgData name="Richard Chalk" userId="287f8aa4f4de1d19" providerId="LiveId" clId="{858EFD22-252A-4BFA-AC96-7C52D86E87A6}" dt="2023-07-30T13:41:53.619" v="25" actId="1035"/>
          <ac:spMkLst>
            <pc:docMk/>
            <pc:sldMk cId="2354623812" sldId="263"/>
            <ac:spMk id="5" creationId="{511F5C93-74EA-D1F2-4181-00B4975443B0}"/>
          </ac:spMkLst>
        </pc:spChg>
        <pc:spChg chg="mod">
          <ac:chgData name="Richard Chalk" userId="287f8aa4f4de1d19" providerId="LiveId" clId="{858EFD22-252A-4BFA-AC96-7C52D86E87A6}" dt="2023-07-30T13:41:53.619" v="25" actId="1035"/>
          <ac:spMkLst>
            <pc:docMk/>
            <pc:sldMk cId="2354623812" sldId="263"/>
            <ac:spMk id="127" creationId="{00000000-0000-0000-0000-000000000000}"/>
          </ac:spMkLst>
        </pc:spChg>
        <pc:picChg chg="add mod">
          <ac:chgData name="Richard Chalk" userId="287f8aa4f4de1d19" providerId="LiveId" clId="{858EFD22-252A-4BFA-AC96-7C52D86E87A6}" dt="2023-07-30T13:41:42.689" v="7"/>
          <ac:picMkLst>
            <pc:docMk/>
            <pc:sldMk cId="2354623812" sldId="263"/>
            <ac:picMk id="3" creationId="{E6C78889-5617-6278-DF1E-95BFB16B0036}"/>
          </ac:picMkLst>
        </pc:picChg>
        <pc:picChg chg="mod">
          <ac:chgData name="Richard Chalk" userId="287f8aa4f4de1d19" providerId="LiveId" clId="{858EFD22-252A-4BFA-AC96-7C52D86E87A6}" dt="2023-07-30T13:41:53.619" v="25" actId="1035"/>
          <ac:picMkLst>
            <pc:docMk/>
            <pc:sldMk cId="2354623812" sldId="263"/>
            <ac:picMk id="4" creationId="{8F2D95F0-868A-3B0A-0917-27AD25557F6A}"/>
          </ac:picMkLst>
        </pc:picChg>
        <pc:picChg chg="mod">
          <ac:chgData name="Richard Chalk" userId="287f8aa4f4de1d19" providerId="LiveId" clId="{858EFD22-252A-4BFA-AC96-7C52D86E87A6}" dt="2023-07-30T13:41:53.619" v="25" actId="1035"/>
          <ac:picMkLst>
            <pc:docMk/>
            <pc:sldMk cId="2354623812" sldId="263"/>
            <ac:picMk id="1026" creationId="{B1C95677-838A-8904-8A5E-CA3B84A7842D}"/>
          </ac:picMkLst>
        </pc:picChg>
        <pc:picChg chg="mod">
          <ac:chgData name="Richard Chalk" userId="287f8aa4f4de1d19" providerId="LiveId" clId="{858EFD22-252A-4BFA-AC96-7C52D86E87A6}" dt="2023-07-30T13:41:53.619" v="25" actId="1035"/>
          <ac:picMkLst>
            <pc:docMk/>
            <pc:sldMk cId="2354623812" sldId="263"/>
            <ac:picMk id="1028" creationId="{CF18ED2F-63F8-5AD6-0FDC-CDE26AA9B222}"/>
          </ac:picMkLst>
        </pc:picChg>
      </pc:sldChg>
    </pc:docChg>
  </pc:docChgLst>
  <pc:docChgLst>
    <pc:chgData name="Richard Chalk" userId="287f8aa4f4de1d19" providerId="LiveId" clId="{9B776A16-14FC-4B61-BBA1-367DF4E43781}"/>
    <pc:docChg chg="custSel modSld sldOrd">
      <pc:chgData name="Richard Chalk" userId="287f8aa4f4de1d19" providerId="LiveId" clId="{9B776A16-14FC-4B61-BBA1-367DF4E43781}" dt="2024-09-01T15:47:33.091" v="188" actId="113"/>
      <pc:docMkLst>
        <pc:docMk/>
      </pc:docMkLst>
      <pc:sldChg chg="addSp delSp modSp mod modNotesTx">
        <pc:chgData name="Richard Chalk" userId="287f8aa4f4de1d19" providerId="LiveId" clId="{9B776A16-14FC-4B61-BBA1-367DF4E43781}" dt="2024-09-01T15:47:33.091" v="188" actId="113"/>
        <pc:sldMkLst>
          <pc:docMk/>
          <pc:sldMk cId="2987041011" sldId="259"/>
        </pc:sldMkLst>
        <pc:spChg chg="add mod">
          <ac:chgData name="Richard Chalk" userId="287f8aa4f4de1d19" providerId="LiveId" clId="{9B776A16-14FC-4B61-BBA1-367DF4E43781}" dt="2024-09-01T15:47:33.091" v="188" actId="113"/>
          <ac:spMkLst>
            <pc:docMk/>
            <pc:sldMk cId="2987041011" sldId="259"/>
            <ac:spMk id="5" creationId="{B3106F30-5A76-4060-E0A4-4B1A330CA406}"/>
          </ac:spMkLst>
        </pc:spChg>
        <pc:spChg chg="add del mod">
          <ac:chgData name="Richard Chalk" userId="287f8aa4f4de1d19" providerId="LiveId" clId="{9B776A16-14FC-4B61-BBA1-367DF4E43781}" dt="2024-09-01T15:46:31.735" v="129" actId="478"/>
          <ac:spMkLst>
            <pc:docMk/>
            <pc:sldMk cId="2987041011" sldId="259"/>
            <ac:spMk id="6" creationId="{5429CA4F-3115-C59E-49F6-CC42BB54E128}"/>
          </ac:spMkLst>
        </pc:spChg>
        <pc:picChg chg="add mod">
          <ac:chgData name="Richard Chalk" userId="287f8aa4f4de1d19" providerId="LiveId" clId="{9B776A16-14FC-4B61-BBA1-367DF4E43781}" dt="2024-09-01T15:46:57.119" v="166" actId="1076"/>
          <ac:picMkLst>
            <pc:docMk/>
            <pc:sldMk cId="2987041011" sldId="259"/>
            <ac:picMk id="2" creationId="{1B9544BF-6D18-F604-3E55-A885BB724863}"/>
          </ac:picMkLst>
        </pc:picChg>
        <pc:picChg chg="add mod">
          <ac:chgData name="Richard Chalk" userId="287f8aa4f4de1d19" providerId="LiveId" clId="{9B776A16-14FC-4B61-BBA1-367DF4E43781}" dt="2024-09-01T15:46:59.975" v="167" actId="1076"/>
          <ac:picMkLst>
            <pc:docMk/>
            <pc:sldMk cId="2987041011" sldId="259"/>
            <ac:picMk id="3" creationId="{CA1D5F31-CBA8-2ECB-CC7F-BBF8A39A6688}"/>
          </ac:picMkLst>
        </pc:picChg>
        <pc:picChg chg="add mod">
          <ac:chgData name="Richard Chalk" userId="287f8aa4f4de1d19" providerId="LiveId" clId="{9B776A16-14FC-4B61-BBA1-367DF4E43781}" dt="2024-09-01T15:46:48.368" v="163" actId="1036"/>
          <ac:picMkLst>
            <pc:docMk/>
            <pc:sldMk cId="2987041011" sldId="259"/>
            <ac:picMk id="7" creationId="{5B383816-802D-5438-7D2C-2CB611A98784}"/>
          </ac:picMkLst>
        </pc:picChg>
        <pc:picChg chg="add del mod">
          <ac:chgData name="Richard Chalk" userId="287f8aa4f4de1d19" providerId="LiveId" clId="{9B776A16-14FC-4B61-BBA1-367DF4E43781}" dt="2024-09-01T15:46:34.134" v="130" actId="478"/>
          <ac:picMkLst>
            <pc:docMk/>
            <pc:sldMk cId="2987041011" sldId="259"/>
            <ac:picMk id="8" creationId="{A4309068-5A18-3C5A-5930-1AA551DDEB94}"/>
          </ac:picMkLst>
        </pc:picChg>
      </pc:sldChg>
      <pc:sldChg chg="addSp modSp">
        <pc:chgData name="Richard Chalk" userId="287f8aa4f4de1d19" providerId="LiveId" clId="{9B776A16-14FC-4B61-BBA1-367DF4E43781}" dt="2024-08-27T12:52:56.983" v="0"/>
        <pc:sldMkLst>
          <pc:docMk/>
          <pc:sldMk cId="2354623812" sldId="263"/>
        </pc:sldMkLst>
        <pc:spChg chg="add mod">
          <ac:chgData name="Richard Chalk" userId="287f8aa4f4de1d19" providerId="LiveId" clId="{9B776A16-14FC-4B61-BBA1-367DF4E43781}" dt="2024-08-27T12:52:56.983" v="0"/>
          <ac:spMkLst>
            <pc:docMk/>
            <pc:sldMk cId="2354623812" sldId="263"/>
            <ac:spMk id="6" creationId="{18C459EB-D788-662E-4934-7FD6F54D4500}"/>
          </ac:spMkLst>
        </pc:spChg>
      </pc:sldChg>
      <pc:sldChg chg="modSp mod ord">
        <pc:chgData name="Richard Chalk" userId="287f8aa4f4de1d19" providerId="LiveId" clId="{9B776A16-14FC-4B61-BBA1-367DF4E43781}" dt="2024-09-01T05:24:35.003" v="16" actId="1038"/>
        <pc:sldMkLst>
          <pc:docMk/>
          <pc:sldMk cId="1031137140" sldId="264"/>
        </pc:sldMkLst>
        <pc:spChg chg="mod">
          <ac:chgData name="Richard Chalk" userId="287f8aa4f4de1d19" providerId="LiveId" clId="{9B776A16-14FC-4B61-BBA1-367DF4E43781}" dt="2024-09-01T05:24:31.874" v="5" actId="20577"/>
          <ac:spMkLst>
            <pc:docMk/>
            <pc:sldMk cId="1031137140" sldId="264"/>
            <ac:spMk id="126" creationId="{00000000-0000-0000-0000-000000000000}"/>
          </ac:spMkLst>
        </pc:spChg>
        <pc:picChg chg="mod">
          <ac:chgData name="Richard Chalk" userId="287f8aa4f4de1d19" providerId="LiveId" clId="{9B776A16-14FC-4B61-BBA1-367DF4E43781}" dt="2024-09-01T05:24:23.934" v="4" actId="1582"/>
          <ac:picMkLst>
            <pc:docMk/>
            <pc:sldMk cId="1031137140" sldId="264"/>
            <ac:picMk id="7" creationId="{2CC824C1-27AC-87AD-2E5A-3B7720E1C9F6}"/>
          </ac:picMkLst>
        </pc:picChg>
        <pc:picChg chg="mod">
          <ac:chgData name="Richard Chalk" userId="287f8aa4f4de1d19" providerId="LiveId" clId="{9B776A16-14FC-4B61-BBA1-367DF4E43781}" dt="2024-09-01T05:24:35.003" v="16" actId="1038"/>
          <ac:picMkLst>
            <pc:docMk/>
            <pc:sldMk cId="1031137140" sldId="264"/>
            <ac:picMk id="8" creationId="{FABCC04C-C094-3F93-7FCE-1B1553E48629}"/>
          </ac:picMkLst>
        </pc:picChg>
      </pc:sldChg>
    </pc:docChg>
  </pc:docChgLst>
  <pc:docChgLst>
    <pc:chgData name="Richard Chalk" userId="287f8aa4f4de1d19" providerId="LiveId" clId="{4C77DF11-E93A-4AE6-B19F-7F732CC2E9A4}"/>
    <pc:docChg chg="custSel modSld">
      <pc:chgData name="Richard Chalk" userId="287f8aa4f4de1d19" providerId="LiveId" clId="{4C77DF11-E93A-4AE6-B19F-7F732CC2E9A4}" dt="2023-05-22T04:26:21.452" v="170" actId="1036"/>
      <pc:docMkLst>
        <pc:docMk/>
      </pc:docMkLst>
      <pc:sldChg chg="modSp mod">
        <pc:chgData name="Richard Chalk" userId="287f8aa4f4de1d19" providerId="LiveId" clId="{4C77DF11-E93A-4AE6-B19F-7F732CC2E9A4}" dt="2023-05-22T04:26:21.452" v="170" actId="1036"/>
        <pc:sldMkLst>
          <pc:docMk/>
          <pc:sldMk cId="2987041011" sldId="259"/>
        </pc:sldMkLst>
        <pc:spChg chg="mod">
          <ac:chgData name="Richard Chalk" userId="287f8aa4f4de1d19" providerId="LiveId" clId="{4C77DF11-E93A-4AE6-B19F-7F732CC2E9A4}" dt="2023-05-22T04:26:17.957" v="157" actId="20577"/>
          <ac:spMkLst>
            <pc:docMk/>
            <pc:sldMk cId="2987041011" sldId="259"/>
            <ac:spMk id="4" creationId="{83229C76-E9FD-B6C1-DF45-E16B2B3C9244}"/>
          </ac:spMkLst>
        </pc:spChg>
        <pc:picChg chg="mod">
          <ac:chgData name="Richard Chalk" userId="287f8aa4f4de1d19" providerId="LiveId" clId="{4C77DF11-E93A-4AE6-B19F-7F732CC2E9A4}" dt="2023-05-22T04:26:21.452" v="170" actId="1036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mod">
        <pc:chgData name="Richard Chalk" userId="287f8aa4f4de1d19" providerId="LiveId" clId="{4C77DF11-E93A-4AE6-B19F-7F732CC2E9A4}" dt="2023-05-08T04:47:33.292" v="20" actId="207"/>
        <pc:sldMkLst>
          <pc:docMk/>
          <pc:sldMk cId="565442270" sldId="260"/>
        </pc:sldMkLst>
        <pc:spChg chg="add mod">
          <ac:chgData name="Richard Chalk" userId="287f8aa4f4de1d19" providerId="LiveId" clId="{4C77DF11-E93A-4AE6-B19F-7F732CC2E9A4}" dt="2023-05-08T04:47:33.292" v="20" actId="207"/>
          <ac:spMkLst>
            <pc:docMk/>
            <pc:sldMk cId="565442270" sldId="260"/>
            <ac:spMk id="3" creationId="{EF1E0C0A-4382-519D-14AC-124AD3D6B2C5}"/>
          </ac:spMkLst>
        </pc:spChg>
        <pc:picChg chg="add del mod">
          <ac:chgData name="Richard Chalk" userId="287f8aa4f4de1d19" providerId="LiveId" clId="{4C77DF11-E93A-4AE6-B19F-7F732CC2E9A4}" dt="2023-05-08T04:46:38.679" v="2" actId="478"/>
          <ac:picMkLst>
            <pc:docMk/>
            <pc:sldMk cId="565442270" sldId="260"/>
            <ac:picMk id="4" creationId="{ED5A55E5-5030-9A12-74A0-78849D7E0D63}"/>
          </ac:picMkLst>
        </pc:picChg>
        <pc:picChg chg="add mod">
          <ac:chgData name="Richard Chalk" userId="287f8aa4f4de1d19" providerId="LiveId" clId="{4C77DF11-E93A-4AE6-B19F-7F732CC2E9A4}" dt="2023-05-08T04:46:46.795" v="4" actId="1076"/>
          <ac:picMkLst>
            <pc:docMk/>
            <pc:sldMk cId="565442270" sldId="260"/>
            <ac:picMk id="5" creationId="{64763606-D31A-43F3-A6A3-7AC9F1147AD7}"/>
          </ac:picMkLst>
        </pc:picChg>
      </pc:sldChg>
    </pc:docChg>
  </pc:docChgLst>
  <pc:docChgLst>
    <pc:chgData name="Richard Chalk" userId="287f8aa4f4de1d19" providerId="LiveId" clId="{A75ED43E-C040-4047-A59E-1C36E55E29C2}"/>
    <pc:docChg chg="custSel modSld">
      <pc:chgData name="Richard Chalk" userId="287f8aa4f4de1d19" providerId="LiveId" clId="{A75ED43E-C040-4047-A59E-1C36E55E29C2}" dt="2023-08-28T07:45:23.558" v="497" actId="1038"/>
      <pc:docMkLst>
        <pc:docMk/>
      </pc:docMkLst>
      <pc:sldChg chg="modSp mod">
        <pc:chgData name="Richard Chalk" userId="287f8aa4f4de1d19" providerId="LiveId" clId="{A75ED43E-C040-4047-A59E-1C36E55E29C2}" dt="2023-08-28T07:45:23.558" v="497" actId="1038"/>
        <pc:sldMkLst>
          <pc:docMk/>
          <pc:sldMk cId="2987041011" sldId="259"/>
        </pc:sldMkLst>
        <pc:spChg chg="mod">
          <ac:chgData name="Richard Chalk" userId="287f8aa4f4de1d19" providerId="LiveId" clId="{A75ED43E-C040-4047-A59E-1C36E55E29C2}" dt="2023-08-28T07:45:15.921" v="424" actId="20577"/>
          <ac:spMkLst>
            <pc:docMk/>
            <pc:sldMk cId="2987041011" sldId="259"/>
            <ac:spMk id="4" creationId="{83229C76-E9FD-B6C1-DF45-E16B2B3C9244}"/>
          </ac:spMkLst>
        </pc:spChg>
        <pc:picChg chg="mod">
          <ac:chgData name="Richard Chalk" userId="287f8aa4f4de1d19" providerId="LiveId" clId="{A75ED43E-C040-4047-A59E-1C36E55E29C2}" dt="2023-08-28T07:45:23.558" v="497" actId="1038"/>
          <ac:picMkLst>
            <pc:docMk/>
            <pc:sldMk cId="2987041011" sldId="259"/>
            <ac:picMk id="3076" creationId="{EFDA7286-C9D9-4ABB-81D2-F13C8ADBDFA2}"/>
          </ac:picMkLst>
        </pc:picChg>
      </pc:sldChg>
      <pc:sldChg chg="modSp mod modNotesTx">
        <pc:chgData name="Richard Chalk" userId="287f8aa4f4de1d19" providerId="LiveId" clId="{A75ED43E-C040-4047-A59E-1C36E55E29C2}" dt="2023-08-16T05:03:16.811" v="270" actId="207"/>
        <pc:sldMkLst>
          <pc:docMk/>
          <pc:sldMk cId="565442270" sldId="260"/>
        </pc:sldMkLst>
        <pc:spChg chg="mod">
          <ac:chgData name="Richard Chalk" userId="287f8aa4f4de1d19" providerId="LiveId" clId="{A75ED43E-C040-4047-A59E-1C36E55E29C2}" dt="2023-08-16T05:03:16.811" v="270" actId="207"/>
          <ac:spMkLst>
            <pc:docMk/>
            <pc:sldMk cId="565442270" sldId="260"/>
            <ac:spMk id="6" creationId="{79EE64D3-BF7D-1A13-F3EE-5EA0E3867028}"/>
          </ac:spMkLst>
        </pc:spChg>
      </pc:sldChg>
    </pc:docChg>
  </pc:docChgLst>
  <pc:docChgLst>
    <pc:chgData name="Richard Chalk" userId="287f8aa4f4de1d19" providerId="LiveId" clId="{8367138A-2B4A-4899-B19B-BB8E88C01377}"/>
    <pc:docChg chg="addSld modSld">
      <pc:chgData name="Richard Chalk" userId="287f8aa4f4de1d19" providerId="LiveId" clId="{8367138A-2B4A-4899-B19B-BB8E88C01377}" dt="2023-11-26T09:38:38.890" v="0"/>
      <pc:docMkLst>
        <pc:docMk/>
      </pc:docMkLst>
      <pc:sldChg chg="add">
        <pc:chgData name="Richard Chalk" userId="287f8aa4f4de1d19" providerId="LiveId" clId="{8367138A-2B4A-4899-B19B-BB8E88C01377}" dt="2023-11-26T09:38:38.890" v="0"/>
        <pc:sldMkLst>
          <pc:docMk/>
          <pc:sldMk cId="1031137140" sldId="264"/>
        </pc:sldMkLst>
      </pc:sldChg>
    </pc:docChg>
  </pc:docChgLst>
  <pc:docChgLst>
    <pc:chgData name="Richard Chalk" userId="287f8aa4f4de1d19" providerId="LiveId" clId="{D95C05BF-833D-49BE-9C47-05788DF5D36D}"/>
    <pc:docChg chg="undo custSel modSld">
      <pc:chgData name="Richard Chalk" userId="287f8aa4f4de1d19" providerId="LiveId" clId="{D95C05BF-833D-49BE-9C47-05788DF5D36D}" dt="2022-11-09T05:41:59.036" v="495" actId="20577"/>
      <pc:docMkLst>
        <pc:docMk/>
      </pc:docMkLst>
      <pc:sldChg chg="modSp mod">
        <pc:chgData name="Richard Chalk" userId="287f8aa4f4de1d19" providerId="LiveId" clId="{D95C05BF-833D-49BE-9C47-05788DF5D36D}" dt="2022-11-09T05:36:04.610" v="369" actId="27636"/>
        <pc:sldMkLst>
          <pc:docMk/>
          <pc:sldMk cId="0" sldId="256"/>
        </pc:sldMkLst>
        <pc:spChg chg="mod">
          <ac:chgData name="Richard Chalk" userId="287f8aa4f4de1d19" providerId="LiveId" clId="{D95C05BF-833D-49BE-9C47-05788DF5D36D}" dt="2022-11-09T05:36:04.610" v="369" actId="27636"/>
          <ac:spMkLst>
            <pc:docMk/>
            <pc:sldMk cId="0" sldId="256"/>
            <ac:spMk id="119" creationId="{00000000-0000-0000-0000-000000000000}"/>
          </ac:spMkLst>
        </pc:spChg>
      </pc:sldChg>
      <pc:sldChg chg="addSp delSp modSp mod">
        <pc:chgData name="Richard Chalk" userId="287f8aa4f4de1d19" providerId="LiveId" clId="{D95C05BF-833D-49BE-9C47-05788DF5D36D}" dt="2022-11-09T05:41:59.036" v="495" actId="20577"/>
        <pc:sldMkLst>
          <pc:docMk/>
          <pc:sldMk cId="0" sldId="257"/>
        </pc:sldMkLst>
        <pc:spChg chg="mod">
          <ac:chgData name="Richard Chalk" userId="287f8aa4f4de1d19" providerId="LiveId" clId="{D95C05BF-833D-49BE-9C47-05788DF5D36D}" dt="2022-11-09T05:41:59.036" v="495" actId="20577"/>
          <ac:spMkLst>
            <pc:docMk/>
            <pc:sldMk cId="0" sldId="257"/>
            <ac:spMk id="127" creationId="{00000000-0000-0000-0000-000000000000}"/>
          </ac:spMkLst>
        </pc:spChg>
        <pc:picChg chg="add mod">
          <ac:chgData name="Richard Chalk" userId="287f8aa4f4de1d19" providerId="LiveId" clId="{D95C05BF-833D-49BE-9C47-05788DF5D36D}" dt="2022-11-09T05:36:19.966" v="381" actId="1035"/>
          <ac:picMkLst>
            <pc:docMk/>
            <pc:sldMk cId="0" sldId="257"/>
            <ac:picMk id="3" creationId="{143BD36C-96AA-1372-4D44-554B3007C308}"/>
          </ac:picMkLst>
        </pc:picChg>
        <pc:picChg chg="del mod">
          <ac:chgData name="Richard Chalk" userId="287f8aa4f4de1d19" providerId="LiveId" clId="{D95C05BF-833D-49BE-9C47-05788DF5D36D}" dt="2022-11-09T05:36:15.154" v="374" actId="478"/>
          <ac:picMkLst>
            <pc:docMk/>
            <pc:sldMk cId="0" sldId="257"/>
            <ac:picMk id="130" creationId="{00000000-0000-0000-0000-000000000000}"/>
          </ac:picMkLst>
        </pc:picChg>
      </pc:sldChg>
      <pc:sldChg chg="modSp mod">
        <pc:chgData name="Richard Chalk" userId="287f8aa4f4de1d19" providerId="LiveId" clId="{D95C05BF-833D-49BE-9C47-05788DF5D36D}" dt="2022-11-09T05:35:47.311" v="367" actId="20577"/>
        <pc:sldMkLst>
          <pc:docMk/>
          <pc:sldMk cId="0" sldId="258"/>
        </pc:sldMkLst>
        <pc:spChg chg="mod">
          <ac:chgData name="Richard Chalk" userId="287f8aa4f4de1d19" providerId="LiveId" clId="{D95C05BF-833D-49BE-9C47-05788DF5D36D}" dt="2022-11-09T05:35:47.311" v="367" actId="20577"/>
          <ac:spMkLst>
            <pc:docMk/>
            <pc:sldMk cId="0" sldId="258"/>
            <ac:spMk id="136" creationId="{00000000-0000-0000-0000-000000000000}"/>
          </ac:spMkLst>
        </pc:spChg>
      </pc:sldChg>
    </pc:docChg>
  </pc:docChgLst>
  <pc:docChgLst>
    <pc:chgData name="Richard Chalk" userId="287f8aa4f4de1d19" providerId="LiveId" clId="{7813CD59-52AB-4F89-B7BA-5C7056CBD4C6}"/>
    <pc:docChg chg="undo custSel addSld delSld modSld">
      <pc:chgData name="Richard Chalk" userId="287f8aa4f4de1d19" providerId="LiveId" clId="{7813CD59-52AB-4F89-B7BA-5C7056CBD4C6}" dt="2023-04-29T20:30:07.511" v="1184" actId="113"/>
      <pc:docMkLst>
        <pc:docMk/>
      </pc:docMkLst>
      <pc:sldChg chg="modSp mod">
        <pc:chgData name="Richard Chalk" userId="287f8aa4f4de1d19" providerId="LiveId" clId="{7813CD59-52AB-4F89-B7BA-5C7056CBD4C6}" dt="2023-04-29T19:51:51.710" v="100" actId="207"/>
        <pc:sldMkLst>
          <pc:docMk/>
          <pc:sldMk cId="0" sldId="256"/>
        </pc:sldMkLst>
        <pc:spChg chg="mod">
          <ac:chgData name="Richard Chalk" userId="287f8aa4f4de1d19" providerId="LiveId" clId="{7813CD59-52AB-4F89-B7BA-5C7056CBD4C6}" dt="2023-04-29T19:51:51.710" v="100" actId="207"/>
          <ac:spMkLst>
            <pc:docMk/>
            <pc:sldMk cId="0" sldId="256"/>
            <ac:spMk id="118" creationId="{00000000-0000-0000-0000-000000000000}"/>
          </ac:spMkLst>
        </pc:spChg>
      </pc:sldChg>
      <pc:sldChg chg="addSp delSp modSp mod">
        <pc:chgData name="Richard Chalk" userId="287f8aa4f4de1d19" providerId="LiveId" clId="{7813CD59-52AB-4F89-B7BA-5C7056CBD4C6}" dt="2023-04-29T20:00:13.693" v="333" actId="1076"/>
        <pc:sldMkLst>
          <pc:docMk/>
          <pc:sldMk cId="0" sldId="257"/>
        </pc:sldMkLst>
        <pc:spChg chg="mod">
          <ac:chgData name="Richard Chalk" userId="287f8aa4f4de1d19" providerId="LiveId" clId="{7813CD59-52AB-4F89-B7BA-5C7056CBD4C6}" dt="2023-04-29T19:51:56.666" v="101" actId="207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9:13.606" v="321" actId="14100"/>
          <ac:spMkLst>
            <pc:docMk/>
            <pc:sldMk cId="0" sldId="257"/>
            <ac:spMk id="127" creationId="{00000000-0000-0000-0000-000000000000}"/>
          </ac:spMkLst>
        </pc:spChg>
        <pc:picChg chg="mod ord">
          <ac:chgData name="Richard Chalk" userId="287f8aa4f4de1d19" providerId="LiveId" clId="{7813CD59-52AB-4F89-B7BA-5C7056CBD4C6}" dt="2023-04-29T19:51:15.574" v="95" actId="1038"/>
          <ac:picMkLst>
            <pc:docMk/>
            <pc:sldMk cId="0" sldId="257"/>
            <ac:picMk id="3" creationId="{143BD36C-96AA-1372-4D44-554B3007C308}"/>
          </ac:picMkLst>
        </pc:picChg>
        <pc:picChg chg="del">
          <ac:chgData name="Richard Chalk" userId="287f8aa4f4de1d19" providerId="LiveId" clId="{7813CD59-52AB-4F89-B7BA-5C7056CBD4C6}" dt="2023-04-29T19:51:20.950" v="96" actId="478"/>
          <ac:picMkLst>
            <pc:docMk/>
            <pc:sldMk cId="0" sldId="257"/>
            <ac:picMk id="128" creationId="{00000000-0000-0000-0000-000000000000}"/>
          </ac:picMkLst>
        </pc:picChg>
        <pc:picChg chg="add mod">
          <ac:chgData name="Richard Chalk" userId="287f8aa4f4de1d19" providerId="LiveId" clId="{7813CD59-52AB-4F89-B7BA-5C7056CBD4C6}" dt="2023-04-29T19:59:57.007" v="329" actId="1076"/>
          <ac:picMkLst>
            <pc:docMk/>
            <pc:sldMk cId="0" sldId="257"/>
            <ac:picMk id="2050" creationId="{30233214-8DEF-52D0-FA15-20E8577D6D38}"/>
          </ac:picMkLst>
        </pc:picChg>
        <pc:picChg chg="add mod">
          <ac:chgData name="Richard Chalk" userId="287f8aa4f4de1d19" providerId="LiveId" clId="{7813CD59-52AB-4F89-B7BA-5C7056CBD4C6}" dt="2023-04-29T19:59:37.087" v="324" actId="1076"/>
          <ac:picMkLst>
            <pc:docMk/>
            <pc:sldMk cId="0" sldId="257"/>
            <ac:picMk id="2052" creationId="{74A359EC-53D2-9F7F-B118-10D36749B6F7}"/>
          </ac:picMkLst>
        </pc:picChg>
        <pc:picChg chg="add mod">
          <ac:chgData name="Richard Chalk" userId="287f8aa4f4de1d19" providerId="LiveId" clId="{7813CD59-52AB-4F89-B7BA-5C7056CBD4C6}" dt="2023-04-29T19:59:54.412" v="328" actId="167"/>
          <ac:picMkLst>
            <pc:docMk/>
            <pc:sldMk cId="0" sldId="257"/>
            <ac:picMk id="2054" creationId="{536F9954-DBF7-8CDE-501B-51E0CC3C69C7}"/>
          </ac:picMkLst>
        </pc:picChg>
        <pc:picChg chg="add mod">
          <ac:chgData name="Richard Chalk" userId="287f8aa4f4de1d19" providerId="LiveId" clId="{7813CD59-52AB-4F89-B7BA-5C7056CBD4C6}" dt="2023-04-29T20:00:13.693" v="333" actId="1076"/>
          <ac:picMkLst>
            <pc:docMk/>
            <pc:sldMk cId="0" sldId="257"/>
            <ac:picMk id="2056" creationId="{CC440FEC-E00C-A149-C547-FE5C2FF6F5B1}"/>
          </ac:picMkLst>
        </pc:picChg>
      </pc:sldChg>
      <pc:sldChg chg="addSp delSp modSp mod">
        <pc:chgData name="Richard Chalk" userId="287f8aa4f4de1d19" providerId="LiveId" clId="{7813CD59-52AB-4F89-B7BA-5C7056CBD4C6}" dt="2023-04-29T20:04:22.568" v="444" actId="1035"/>
        <pc:sldMkLst>
          <pc:docMk/>
          <pc:sldMk cId="0" sldId="258"/>
        </pc:sldMkLst>
        <pc:spChg chg="add mod ord">
          <ac:chgData name="Richard Chalk" userId="287f8aa4f4de1d19" providerId="LiveId" clId="{7813CD59-52AB-4F89-B7BA-5C7056CBD4C6}" dt="2023-04-29T20:04:18.739" v="432" actId="1035"/>
          <ac:spMkLst>
            <pc:docMk/>
            <pc:sldMk cId="0" sldId="258"/>
            <ac:spMk id="2" creationId="{5541FC04-68D5-6B01-8AA5-B7804C02C066}"/>
          </ac:spMkLst>
        </pc:spChg>
        <pc:spChg chg="add mod">
          <ac:chgData name="Richard Chalk" userId="287f8aa4f4de1d19" providerId="LiveId" clId="{7813CD59-52AB-4F89-B7BA-5C7056CBD4C6}" dt="2023-04-29T19:53:43.219" v="112" actId="14100"/>
          <ac:spMkLst>
            <pc:docMk/>
            <pc:sldMk cId="0" sldId="258"/>
            <ac:spMk id="3" creationId="{509A1F0E-0C92-27A8-02CD-AC500A27247A}"/>
          </ac:spMkLst>
        </pc:spChg>
        <pc:spChg chg="mod">
          <ac:chgData name="Richard Chalk" userId="287f8aa4f4de1d19" providerId="LiveId" clId="{7813CD59-52AB-4F89-B7BA-5C7056CBD4C6}" dt="2023-04-29T19:58:25.413" v="300" actId="20577"/>
          <ac:spMkLst>
            <pc:docMk/>
            <pc:sldMk cId="0" sldId="258"/>
            <ac:spMk id="135" creationId="{00000000-0000-0000-0000-000000000000}"/>
          </ac:spMkLst>
        </pc:spChg>
        <pc:spChg chg="mod">
          <ac:chgData name="Richard Chalk" userId="287f8aa4f4de1d19" providerId="LiveId" clId="{7813CD59-52AB-4F89-B7BA-5C7056CBD4C6}" dt="2023-04-29T19:58:00.772" v="253" actId="207"/>
          <ac:spMkLst>
            <pc:docMk/>
            <pc:sldMk cId="0" sldId="258"/>
            <ac:spMk id="136" creationId="{00000000-0000-0000-0000-000000000000}"/>
          </ac:spMkLst>
        </pc:sp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4" creationId="{849AEE54-0E37-75AF-DE75-1923E8AECA2D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5" creationId="{AAAA1475-4176-CD6E-DB18-B2C26DCC9549}"/>
          </ac:picMkLst>
        </pc:picChg>
        <pc:picChg chg="add mod">
          <ac:chgData name="Richard Chalk" userId="287f8aa4f4de1d19" providerId="LiveId" clId="{7813CD59-52AB-4F89-B7BA-5C7056CBD4C6}" dt="2023-04-29T19:57:11.445" v="240" actId="1076"/>
          <ac:picMkLst>
            <pc:docMk/>
            <pc:sldMk cId="0" sldId="258"/>
            <ac:picMk id="1026" creationId="{AEF80BC5-9567-35E1-741C-B583B037B702}"/>
          </ac:picMkLst>
        </pc:picChg>
        <pc:picChg chg="add mod">
          <ac:chgData name="Richard Chalk" userId="287f8aa4f4de1d19" providerId="LiveId" clId="{7813CD59-52AB-4F89-B7BA-5C7056CBD4C6}" dt="2023-04-29T19:57:23.140" v="244" actId="1076"/>
          <ac:picMkLst>
            <pc:docMk/>
            <pc:sldMk cId="0" sldId="258"/>
            <ac:picMk id="1028" creationId="{29F4F7CA-3BDC-7442-124D-5EAF71F65575}"/>
          </ac:picMkLst>
        </pc:picChg>
        <pc:picChg chg="add mod">
          <ac:chgData name="Richard Chalk" userId="287f8aa4f4de1d19" providerId="LiveId" clId="{7813CD59-52AB-4F89-B7BA-5C7056CBD4C6}" dt="2023-04-29T19:56:14.031" v="202" actId="1076"/>
          <ac:picMkLst>
            <pc:docMk/>
            <pc:sldMk cId="0" sldId="258"/>
            <ac:picMk id="1030" creationId="{9F202EAE-2C4E-9AA4-A240-7BE7F7524213}"/>
          </ac:picMkLst>
        </pc:picChg>
        <pc:picChg chg="add mod">
          <ac:chgData name="Richard Chalk" userId="287f8aa4f4de1d19" providerId="LiveId" clId="{7813CD59-52AB-4F89-B7BA-5C7056CBD4C6}" dt="2023-04-29T19:57:20.532" v="243" actId="1076"/>
          <ac:picMkLst>
            <pc:docMk/>
            <pc:sldMk cId="0" sldId="258"/>
            <ac:picMk id="1032" creationId="{3699514E-73EE-8178-8E7E-53F7B8467FA2}"/>
          </ac:picMkLst>
        </pc:picChg>
        <pc:picChg chg="add mod">
          <ac:chgData name="Richard Chalk" userId="287f8aa4f4de1d19" providerId="LiveId" clId="{7813CD59-52AB-4F89-B7BA-5C7056CBD4C6}" dt="2023-04-29T19:55:53.122" v="192" actId="1076"/>
          <ac:picMkLst>
            <pc:docMk/>
            <pc:sldMk cId="0" sldId="258"/>
            <ac:picMk id="1034" creationId="{9A9667E7-2245-DE4E-B9E3-9E4BE08E739F}"/>
          </ac:picMkLst>
        </pc:picChg>
        <pc:picChg chg="add mod">
          <ac:chgData name="Richard Chalk" userId="287f8aa4f4de1d19" providerId="LiveId" clId="{7813CD59-52AB-4F89-B7BA-5C7056CBD4C6}" dt="2023-04-29T19:57:26.062" v="245" actId="1076"/>
          <ac:picMkLst>
            <pc:docMk/>
            <pc:sldMk cId="0" sldId="258"/>
            <ac:picMk id="1036" creationId="{75E51673-68CC-887F-832E-CBD886260B6D}"/>
          </ac:picMkLst>
        </pc:picChg>
        <pc:picChg chg="add del mod">
          <ac:chgData name="Richard Chalk" userId="287f8aa4f4de1d19" providerId="LiveId" clId="{7813CD59-52AB-4F89-B7BA-5C7056CBD4C6}" dt="2023-04-29T19:57:45.166" v="248" actId="478"/>
          <ac:picMkLst>
            <pc:docMk/>
            <pc:sldMk cId="0" sldId="258"/>
            <ac:picMk id="1038" creationId="{CE12C600-7761-2372-AE71-163BF8C71269}"/>
          </ac:picMkLst>
        </pc:picChg>
        <pc:picChg chg="add mod">
          <ac:chgData name="Richard Chalk" userId="287f8aa4f4de1d19" providerId="LiveId" clId="{7813CD59-52AB-4F89-B7BA-5C7056CBD4C6}" dt="2023-04-29T19:57:55.020" v="251" actId="1076"/>
          <ac:picMkLst>
            <pc:docMk/>
            <pc:sldMk cId="0" sldId="258"/>
            <ac:picMk id="1040" creationId="{F214255F-9A68-8E87-17DB-1B56CFD93837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2" creationId="{F28CE27F-956E-8B86-C668-0D5DE8588CF5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44" creationId="{CA50339D-343A-DBA4-8D1B-E3C4D5BF1031}"/>
          </ac:picMkLst>
        </pc:picChg>
        <pc:picChg chg="add del mod">
          <ac:chgData name="Richard Chalk" userId="287f8aa4f4de1d19" providerId="LiveId" clId="{7813CD59-52AB-4F89-B7BA-5C7056CBD4C6}" dt="2023-04-29T20:02:28.715" v="362" actId="478"/>
          <ac:picMkLst>
            <pc:docMk/>
            <pc:sldMk cId="0" sldId="258"/>
            <ac:picMk id="1046" creationId="{2FAE748A-6C8F-78E5-A739-50DA5D07CF81}"/>
          </ac:picMkLst>
        </pc:picChg>
        <pc:picChg chg="add del mod">
          <ac:chgData name="Richard Chalk" userId="287f8aa4f4de1d19" providerId="LiveId" clId="{7813CD59-52AB-4F89-B7BA-5C7056CBD4C6}" dt="2023-04-29T20:02:27.395" v="361" actId="478"/>
          <ac:picMkLst>
            <pc:docMk/>
            <pc:sldMk cId="0" sldId="258"/>
            <ac:picMk id="1048" creationId="{F2CF0296-70A8-0401-4753-15947365F559}"/>
          </ac:picMkLst>
        </pc:picChg>
        <pc:picChg chg="add del mod">
          <ac:chgData name="Richard Chalk" userId="287f8aa4f4de1d19" providerId="LiveId" clId="{7813CD59-52AB-4F89-B7BA-5C7056CBD4C6}" dt="2023-04-29T20:02:16.549" v="358"/>
          <ac:picMkLst>
            <pc:docMk/>
            <pc:sldMk cId="0" sldId="258"/>
            <ac:picMk id="1050" creationId="{7358B8DF-B933-D92D-83F4-6C5F0931DBAE}"/>
          </ac:picMkLst>
        </pc:picChg>
        <pc:picChg chg="add mod">
          <ac:chgData name="Richard Chalk" userId="287f8aa4f4de1d19" providerId="LiveId" clId="{7813CD59-52AB-4F89-B7BA-5C7056CBD4C6}" dt="2023-04-29T20:04:22.568" v="444" actId="1035"/>
          <ac:picMkLst>
            <pc:docMk/>
            <pc:sldMk cId="0" sldId="258"/>
            <ac:picMk id="1052" creationId="{FAAA6C73-5E14-1163-829F-1CDF12B0FFE3}"/>
          </ac:picMkLst>
        </pc:picChg>
      </pc:sldChg>
      <pc:sldChg chg="addSp delSp modSp mod">
        <pc:chgData name="Richard Chalk" userId="287f8aa4f4de1d19" providerId="LiveId" clId="{7813CD59-52AB-4F89-B7BA-5C7056CBD4C6}" dt="2023-04-29T20:18:06.586" v="953" actId="1035"/>
        <pc:sldMkLst>
          <pc:docMk/>
          <pc:sldMk cId="2987041011" sldId="259"/>
        </pc:sldMkLst>
        <pc:spChg chg="add mod">
          <ac:chgData name="Richard Chalk" userId="287f8aa4f4de1d19" providerId="LiveId" clId="{7813CD59-52AB-4F89-B7BA-5C7056CBD4C6}" dt="2023-04-29T20:17:44.225" v="935" actId="20577"/>
          <ac:spMkLst>
            <pc:docMk/>
            <pc:sldMk cId="2987041011" sldId="259"/>
            <ac:spMk id="4" creationId="{83229C76-E9FD-B6C1-DF45-E16B2B3C9244}"/>
          </ac:spMkLst>
        </pc:spChg>
        <pc:spChg chg="mod">
          <ac:chgData name="Richard Chalk" userId="287f8aa4f4de1d19" providerId="LiveId" clId="{7813CD59-52AB-4F89-B7BA-5C7056CBD4C6}" dt="2023-04-29T20:12:44.204" v="806" actId="20577"/>
          <ac:spMkLst>
            <pc:docMk/>
            <pc:sldMk cId="2987041011" sldId="259"/>
            <ac:spMk id="135" creationId="{00000000-0000-0000-0000-000000000000}"/>
          </ac:spMkLst>
        </pc:spChg>
        <pc:spChg chg="del mod">
          <ac:chgData name="Richard Chalk" userId="287f8aa4f4de1d19" providerId="LiveId" clId="{7813CD59-52AB-4F89-B7BA-5C7056CBD4C6}" dt="2023-04-29T20:09:14.677" v="557" actId="478"/>
          <ac:spMkLst>
            <pc:docMk/>
            <pc:sldMk cId="2987041011" sldId="259"/>
            <ac:spMk id="136" creationId="{00000000-0000-0000-0000-000000000000}"/>
          </ac:spMkLst>
        </pc:spChg>
        <pc:picChg chg="add del mod">
          <ac:chgData name="Richard Chalk" userId="287f8aa4f4de1d19" providerId="LiveId" clId="{7813CD59-52AB-4F89-B7BA-5C7056CBD4C6}" dt="2023-04-29T20:16:28.179" v="878" actId="478"/>
          <ac:picMkLst>
            <pc:docMk/>
            <pc:sldMk cId="2987041011" sldId="259"/>
            <ac:picMk id="2" creationId="{1932333D-66F4-DDC7-83D8-9308F211F55D}"/>
          </ac:picMkLst>
        </pc:picChg>
        <pc:picChg chg="add mod">
          <ac:chgData name="Richard Chalk" userId="287f8aa4f4de1d19" providerId="LiveId" clId="{7813CD59-52AB-4F89-B7BA-5C7056CBD4C6}" dt="2023-04-29T20:16:47.182" v="890" actId="1038"/>
          <ac:picMkLst>
            <pc:docMk/>
            <pc:sldMk cId="2987041011" sldId="259"/>
            <ac:picMk id="3074" creationId="{F72B3E8B-8F98-D553-9DBF-A38BD974A5AE}"/>
          </ac:picMkLst>
        </pc:picChg>
        <pc:picChg chg="add mod">
          <ac:chgData name="Richard Chalk" userId="287f8aa4f4de1d19" providerId="LiveId" clId="{7813CD59-52AB-4F89-B7BA-5C7056CBD4C6}" dt="2023-04-29T20:18:06.586" v="953" actId="1035"/>
          <ac:picMkLst>
            <pc:docMk/>
            <pc:sldMk cId="2987041011" sldId="259"/>
            <ac:picMk id="3076" creationId="{EFDA7286-C9D9-4ABB-81D2-F13C8ADBDFA2}"/>
          </ac:picMkLst>
        </pc:picChg>
      </pc:sldChg>
      <pc:sldChg chg="addSp delSp modSp add mod">
        <pc:chgData name="Richard Chalk" userId="287f8aa4f4de1d19" providerId="LiveId" clId="{7813CD59-52AB-4F89-B7BA-5C7056CBD4C6}" dt="2023-04-29T20:30:07.511" v="1184" actId="113"/>
        <pc:sldMkLst>
          <pc:docMk/>
          <pc:sldMk cId="565442270" sldId="260"/>
        </pc:sldMkLst>
        <pc:spChg chg="add del mod">
          <ac:chgData name="Richard Chalk" userId="287f8aa4f4de1d19" providerId="LiveId" clId="{7813CD59-52AB-4F89-B7BA-5C7056CBD4C6}" dt="2023-04-29T20:14:51.981" v="832" actId="478"/>
          <ac:spMkLst>
            <pc:docMk/>
            <pc:sldMk cId="565442270" sldId="260"/>
            <ac:spMk id="3" creationId="{61705468-AAE4-33BE-991C-0E71C6146203}"/>
          </ac:spMkLst>
        </pc:spChg>
        <pc:spChg chg="del">
          <ac:chgData name="Richard Chalk" userId="287f8aa4f4de1d19" providerId="LiveId" clId="{7813CD59-52AB-4F89-B7BA-5C7056CBD4C6}" dt="2023-04-29T20:14:11.538" v="824" actId="478"/>
          <ac:spMkLst>
            <pc:docMk/>
            <pc:sldMk cId="565442270" sldId="260"/>
            <ac:spMk id="4" creationId="{83229C76-E9FD-B6C1-DF45-E16B2B3C9244}"/>
          </ac:spMkLst>
        </pc:spChg>
        <pc:spChg chg="add del mod">
          <ac:chgData name="Richard Chalk" userId="287f8aa4f4de1d19" providerId="LiveId" clId="{7813CD59-52AB-4F89-B7BA-5C7056CBD4C6}" dt="2023-04-29T20:14:49.368" v="831" actId="478"/>
          <ac:spMkLst>
            <pc:docMk/>
            <pc:sldMk cId="565442270" sldId="260"/>
            <ac:spMk id="5" creationId="{3F5C032F-AD72-81C2-9143-B08CB4CF4815}"/>
          </ac:spMkLst>
        </pc:spChg>
        <pc:spChg chg="add mod">
          <ac:chgData name="Richard Chalk" userId="287f8aa4f4de1d19" providerId="LiveId" clId="{7813CD59-52AB-4F89-B7BA-5C7056CBD4C6}" dt="2023-04-29T20:30:07.511" v="1184" actId="113"/>
          <ac:spMkLst>
            <pc:docMk/>
            <pc:sldMk cId="565442270" sldId="260"/>
            <ac:spMk id="6" creationId="{79EE64D3-BF7D-1A13-F3EE-5EA0E3867028}"/>
          </ac:spMkLst>
        </pc:spChg>
        <pc:spChg chg="add del">
          <ac:chgData name="Richard Chalk" userId="287f8aa4f4de1d19" providerId="LiveId" clId="{7813CD59-52AB-4F89-B7BA-5C7056CBD4C6}" dt="2023-04-29T20:15:08.706" v="835" actId="478"/>
          <ac:spMkLst>
            <pc:docMk/>
            <pc:sldMk cId="565442270" sldId="260"/>
            <ac:spMk id="136" creationId="{00000000-0000-0000-0000-000000000000}"/>
          </ac:spMkLst>
        </pc:spChg>
      </pc:sldChg>
      <pc:sldChg chg="modSp add del mod">
        <pc:chgData name="Richard Chalk" userId="287f8aa4f4de1d19" providerId="LiveId" clId="{7813CD59-52AB-4F89-B7BA-5C7056CBD4C6}" dt="2023-04-29T20:23:41.355" v="1094" actId="47"/>
        <pc:sldMkLst>
          <pc:docMk/>
          <pc:sldMk cId="0" sldId="261"/>
        </pc:sldMkLst>
        <pc:spChg chg="mod">
          <ac:chgData name="Richard Chalk" userId="287f8aa4f4de1d19" providerId="LiveId" clId="{7813CD59-52AB-4F89-B7BA-5C7056CBD4C6}" dt="2023-04-29T20:18:55.434" v="955" actId="207"/>
          <ac:spMkLst>
            <pc:docMk/>
            <pc:sldMk cId="0" sldId="261"/>
            <ac:spMk id="317" creationId="{00000000-0000-0000-0000-000000000000}"/>
          </ac:spMkLst>
        </pc:spChg>
        <pc:spChg chg="mod">
          <ac:chgData name="Richard Chalk" userId="287f8aa4f4de1d19" providerId="LiveId" clId="{7813CD59-52AB-4F89-B7BA-5C7056CBD4C6}" dt="2023-04-29T20:19:14.899" v="964" actId="14100"/>
          <ac:spMkLst>
            <pc:docMk/>
            <pc:sldMk cId="0" sldId="261"/>
            <ac:spMk id="318" creationId="{00000000-0000-0000-0000-000000000000}"/>
          </ac:spMkLst>
        </pc:spChg>
      </pc:sldChg>
      <pc:sldChg chg="addSp delSp modSp add mod modNotesTx">
        <pc:chgData name="Richard Chalk" userId="287f8aa4f4de1d19" providerId="LiveId" clId="{7813CD59-52AB-4F89-B7BA-5C7056CBD4C6}" dt="2023-04-29T20:24:12.019" v="1183" actId="20577"/>
        <pc:sldMkLst>
          <pc:docMk/>
          <pc:sldMk cId="3457483595" sldId="262"/>
        </pc:sldMkLst>
        <pc:spChg chg="del">
          <ac:chgData name="Richard Chalk" userId="287f8aa4f4de1d19" providerId="LiveId" clId="{7813CD59-52AB-4F89-B7BA-5C7056CBD4C6}" dt="2023-04-29T20:21:21.073" v="984" actId="478"/>
          <ac:spMkLst>
            <pc:docMk/>
            <pc:sldMk cId="3457483595" sldId="262"/>
            <ac:spMk id="2" creationId="{5541FC04-68D5-6B01-8AA5-B7804C02C066}"/>
          </ac:spMkLst>
        </pc:spChg>
        <pc:spChg chg="add del">
          <ac:chgData name="Richard Chalk" userId="287f8aa4f4de1d19" providerId="LiveId" clId="{7813CD59-52AB-4F89-B7BA-5C7056CBD4C6}" dt="2023-04-29T20:21:22.324" v="985" actId="478"/>
          <ac:spMkLst>
            <pc:docMk/>
            <pc:sldMk cId="3457483595" sldId="262"/>
            <ac:spMk id="3" creationId="{509A1F0E-0C92-27A8-02CD-AC500A27247A}"/>
          </ac:spMkLst>
        </pc:spChg>
        <pc:spChg chg="add mod">
          <ac:chgData name="Richard Chalk" userId="287f8aa4f4de1d19" providerId="LiveId" clId="{7813CD59-52AB-4F89-B7BA-5C7056CBD4C6}" dt="2023-04-29T20:23:12.858" v="1074"/>
          <ac:spMkLst>
            <pc:docMk/>
            <pc:sldMk cId="3457483595" sldId="262"/>
            <ac:spMk id="6" creationId="{22AECF5E-04FC-D7B9-6BA5-F610808483F4}"/>
          </ac:spMkLst>
        </pc:spChg>
        <pc:spChg chg="add mod">
          <ac:chgData name="Richard Chalk" userId="287f8aa4f4de1d19" providerId="LiveId" clId="{7813CD59-52AB-4F89-B7BA-5C7056CBD4C6}" dt="2023-04-29T20:23:31.350" v="1093" actId="1037"/>
          <ac:spMkLst>
            <pc:docMk/>
            <pc:sldMk cId="3457483595" sldId="262"/>
            <ac:spMk id="7" creationId="{508CEE4F-64A3-2A02-A6CD-776D4F2D7125}"/>
          </ac:spMkLst>
        </pc:spChg>
        <pc:spChg chg="mod">
          <ac:chgData name="Richard Chalk" userId="287f8aa4f4de1d19" providerId="LiveId" clId="{7813CD59-52AB-4F89-B7BA-5C7056CBD4C6}" dt="2023-04-29T20:19:31.432" v="979" actId="20577"/>
          <ac:spMkLst>
            <pc:docMk/>
            <pc:sldMk cId="3457483595" sldId="262"/>
            <ac:spMk id="135" creationId="{00000000-0000-0000-0000-000000000000}"/>
          </ac:spMkLst>
        </pc:spChg>
        <pc:spChg chg="add del">
          <ac:chgData name="Richard Chalk" userId="287f8aa4f4de1d19" providerId="LiveId" clId="{7813CD59-52AB-4F89-B7BA-5C7056CBD4C6}" dt="2023-04-29T20:19:39.361" v="982" actId="478"/>
          <ac:spMkLst>
            <pc:docMk/>
            <pc:sldMk cId="3457483595" sldId="262"/>
            <ac:spMk id="136" creationId="{00000000-0000-0000-0000-000000000000}"/>
          </ac:spMkLst>
        </pc:sp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4" creationId="{849AEE54-0E37-75AF-DE75-1923E8AECA2D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5" creationId="{AAAA1475-4176-CD6E-DB18-B2C26DCC9549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6" creationId="{AEF80BC5-9567-35E1-741C-B583B037B70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28" creationId="{29F4F7CA-3BDC-7442-124D-5EAF71F65575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0" creationId="{9F202EAE-2C4E-9AA4-A240-7BE7F7524213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2" creationId="{3699514E-73EE-8178-8E7E-53F7B8467FA2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4" creationId="{9A9667E7-2245-DE4E-B9E3-9E4BE08E739F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36" creationId="{75E51673-68CC-887F-832E-CBD886260B6D}"/>
          </ac:picMkLst>
        </pc:picChg>
        <pc:picChg chg="add del">
          <ac:chgData name="Richard Chalk" userId="287f8aa4f4de1d19" providerId="LiveId" clId="{7813CD59-52AB-4F89-B7BA-5C7056CBD4C6}" dt="2023-04-29T20:19:39.361" v="982" actId="478"/>
          <ac:picMkLst>
            <pc:docMk/>
            <pc:sldMk cId="3457483595" sldId="262"/>
            <ac:picMk id="1040" creationId="{F214255F-9A68-8E87-17DB-1B56CFD93837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2" creationId="{F28CE27F-956E-8B86-C668-0D5DE8588CF5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44" creationId="{CA50339D-343A-DBA4-8D1B-E3C4D5BF1031}"/>
          </ac:picMkLst>
        </pc:picChg>
        <pc:picChg chg="del">
          <ac:chgData name="Richard Chalk" userId="287f8aa4f4de1d19" providerId="LiveId" clId="{7813CD59-52AB-4F89-B7BA-5C7056CBD4C6}" dt="2023-04-29T20:19:42.777" v="983" actId="478"/>
          <ac:picMkLst>
            <pc:docMk/>
            <pc:sldMk cId="3457483595" sldId="262"/>
            <ac:picMk id="1052" creationId="{FAAA6C73-5E14-1163-829F-1CDF12B0FFE3}"/>
          </ac:picMkLst>
        </pc:picChg>
        <pc:picChg chg="add mod">
          <ac:chgData name="Richard Chalk" userId="287f8aa4f4de1d19" providerId="LiveId" clId="{7813CD59-52AB-4F89-B7BA-5C7056CBD4C6}" dt="2023-04-29T20:21:34.488" v="988" actId="1076"/>
          <ac:picMkLst>
            <pc:docMk/>
            <pc:sldMk cId="3457483595" sldId="262"/>
            <ac:picMk id="4098" creationId="{F90706F3-E66B-8488-12D6-4871819F88F1}"/>
          </ac:picMkLst>
        </pc:picChg>
      </pc:sldChg>
    </pc:docChg>
  </pc:docChgLst>
  <pc:docChgLst>
    <pc:chgData name="Richard Chalk" userId="287f8aa4f4de1d19" providerId="LiveId" clId="{BCCFDAD1-8378-4033-8FF8-7CF02E3DD0E6}"/>
    <pc:docChg chg="modSld">
      <pc:chgData name="Richard Chalk" userId="287f8aa4f4de1d19" providerId="LiveId" clId="{BCCFDAD1-8378-4033-8FF8-7CF02E3DD0E6}" dt="2024-08-07T07:01:51.476" v="36" actId="207"/>
      <pc:docMkLst>
        <pc:docMk/>
      </pc:docMkLst>
      <pc:sldChg chg="modSp mod">
        <pc:chgData name="Richard Chalk" userId="287f8aa4f4de1d19" providerId="LiveId" clId="{BCCFDAD1-8378-4033-8FF8-7CF02E3DD0E6}" dt="2024-08-07T07:01:51.476" v="36" actId="207"/>
        <pc:sldMkLst>
          <pc:docMk/>
          <pc:sldMk cId="565442270" sldId="260"/>
        </pc:sldMkLst>
        <pc:spChg chg="mod">
          <ac:chgData name="Richard Chalk" userId="287f8aa4f4de1d19" providerId="LiveId" clId="{BCCFDAD1-8378-4033-8FF8-7CF02E3DD0E6}" dt="2024-08-07T07:01:51.476" v="36" actId="207"/>
          <ac:spMkLst>
            <pc:docMk/>
            <pc:sldMk cId="565442270" sldId="260"/>
            <ac:spMk id="6" creationId="{79EE64D3-BF7D-1A13-F3EE-5EA0E3867028}"/>
          </ac:spMkLst>
        </pc:spChg>
      </pc:sldChg>
    </pc:docChg>
  </pc:docChgLst>
  <pc:docChgLst>
    <pc:chgData name="Richard Chalk" userId="287f8aa4f4de1d19" providerId="LiveId" clId="{049AA2CE-06E2-4F98-9F74-FB55C5BA6337}"/>
    <pc:docChg chg="undo custSel addSld modSld">
      <pc:chgData name="Richard Chalk" userId="287f8aa4f4de1d19" providerId="LiveId" clId="{049AA2CE-06E2-4F98-9F74-FB55C5BA6337}" dt="2023-07-30T13:40:27.644" v="274" actId="14100"/>
      <pc:docMkLst>
        <pc:docMk/>
      </pc:docMkLst>
      <pc:sldChg chg="addSp delSp">
        <pc:chgData name="Richard Chalk" userId="287f8aa4f4de1d19" providerId="LiveId" clId="{049AA2CE-06E2-4F98-9F74-FB55C5BA6337}" dt="2023-07-30T13:36:16.940" v="196" actId="21"/>
        <pc:sldMkLst>
          <pc:docMk/>
          <pc:sldMk cId="0" sldId="258"/>
        </pc:sldMkLst>
        <pc:picChg chg="add del">
          <ac:chgData name="Richard Chalk" userId="287f8aa4f4de1d19" providerId="LiveId" clId="{049AA2CE-06E2-4F98-9F74-FB55C5BA6337}" dt="2023-07-30T13:36:16.940" v="196" actId="21"/>
          <ac:picMkLst>
            <pc:docMk/>
            <pc:sldMk cId="0" sldId="258"/>
            <ac:picMk id="2050" creationId="{90AEB0B2-A6AC-E10E-4955-C6A932A43FB0}"/>
          </ac:picMkLst>
        </pc:picChg>
      </pc:sldChg>
      <pc:sldChg chg="addSp delSp modSp add mod">
        <pc:chgData name="Richard Chalk" userId="287f8aa4f4de1d19" providerId="LiveId" clId="{049AA2CE-06E2-4F98-9F74-FB55C5BA6337}" dt="2023-07-30T13:40:27.644" v="274" actId="14100"/>
        <pc:sldMkLst>
          <pc:docMk/>
          <pc:sldMk cId="2354623812" sldId="263"/>
        </pc:sldMkLst>
        <pc:spChg chg="add mod">
          <ac:chgData name="Richard Chalk" userId="287f8aa4f4de1d19" providerId="LiveId" clId="{049AA2CE-06E2-4F98-9F74-FB55C5BA6337}" dt="2023-07-30T13:40:27.644" v="274" actId="14100"/>
          <ac:spMkLst>
            <pc:docMk/>
            <pc:sldMk cId="2354623812" sldId="263"/>
            <ac:spMk id="2" creationId="{FDF7FDB4-4CA3-AA67-F062-0CE2083A5684}"/>
          </ac:spMkLst>
        </pc:spChg>
        <pc:spChg chg="add mod">
          <ac:chgData name="Richard Chalk" userId="287f8aa4f4de1d19" providerId="LiveId" clId="{049AA2CE-06E2-4F98-9F74-FB55C5BA6337}" dt="2023-07-30T13:37:25.254" v="226" actId="14100"/>
          <ac:spMkLst>
            <pc:docMk/>
            <pc:sldMk cId="2354623812" sldId="263"/>
            <ac:spMk id="5" creationId="{511F5C93-74EA-D1F2-4181-00B4975443B0}"/>
          </ac:spMkLst>
        </pc:spChg>
        <pc:spChg chg="mod">
          <ac:chgData name="Richard Chalk" userId="287f8aa4f4de1d19" providerId="LiveId" clId="{049AA2CE-06E2-4F98-9F74-FB55C5BA6337}" dt="2023-07-30T13:39:34.902" v="267" actId="20577"/>
          <ac:spMkLst>
            <pc:docMk/>
            <pc:sldMk cId="2354623812" sldId="263"/>
            <ac:spMk id="126" creationId="{00000000-0000-0000-0000-000000000000}"/>
          </ac:spMkLst>
        </pc:spChg>
        <pc:spChg chg="mod">
          <ac:chgData name="Richard Chalk" userId="287f8aa4f4de1d19" providerId="LiveId" clId="{049AA2CE-06E2-4F98-9F74-FB55C5BA6337}" dt="2023-07-30T13:40:20.201" v="273" actId="554"/>
          <ac:spMkLst>
            <pc:docMk/>
            <pc:sldMk cId="2354623812" sldId="263"/>
            <ac:spMk id="127" creationId="{00000000-0000-0000-0000-000000000000}"/>
          </ac:spMkLst>
        </pc:spChg>
        <pc:picChg chg="del">
          <ac:chgData name="Richard Chalk" userId="287f8aa4f4de1d19" providerId="LiveId" clId="{049AA2CE-06E2-4F98-9F74-FB55C5BA6337}" dt="2023-07-30T13:32:27.579" v="1" actId="478"/>
          <ac:picMkLst>
            <pc:docMk/>
            <pc:sldMk cId="2354623812" sldId="263"/>
            <ac:picMk id="3" creationId="{143BD36C-96AA-1372-4D44-554B3007C308}"/>
          </ac:picMkLst>
        </pc:picChg>
        <pc:picChg chg="add mod">
          <ac:chgData name="Richard Chalk" userId="287f8aa4f4de1d19" providerId="LiveId" clId="{049AA2CE-06E2-4F98-9F74-FB55C5BA6337}" dt="2023-07-30T13:36:43" v="206" actId="1035"/>
          <ac:picMkLst>
            <pc:docMk/>
            <pc:sldMk cId="2354623812" sldId="263"/>
            <ac:picMk id="4" creationId="{8F2D95F0-868A-3B0A-0917-27AD25557F6A}"/>
          </ac:picMkLst>
        </pc:picChg>
        <pc:picChg chg="add mod">
          <ac:chgData name="Richard Chalk" userId="287f8aa4f4de1d19" providerId="LiveId" clId="{049AA2CE-06E2-4F98-9F74-FB55C5BA6337}" dt="2023-07-30T13:33:34.450" v="66" actId="1036"/>
          <ac:picMkLst>
            <pc:docMk/>
            <pc:sldMk cId="2354623812" sldId="263"/>
            <ac:picMk id="1026" creationId="{B1C95677-838A-8904-8A5E-CA3B84A7842D}"/>
          </ac:picMkLst>
        </pc:picChg>
        <pc:picChg chg="add mod">
          <ac:chgData name="Richard Chalk" userId="287f8aa4f4de1d19" providerId="LiveId" clId="{049AA2CE-06E2-4F98-9F74-FB55C5BA6337}" dt="2023-07-30T13:33:34.450" v="66" actId="1036"/>
          <ac:picMkLst>
            <pc:docMk/>
            <pc:sldMk cId="2354623812" sldId="263"/>
            <ac:picMk id="1028" creationId="{CF18ED2F-63F8-5AD6-0FDC-CDE26AA9B222}"/>
          </ac:picMkLst>
        </pc:picChg>
        <pc:picChg chg="del">
          <ac:chgData name="Richard Chalk" userId="287f8aa4f4de1d19" providerId="LiveId" clId="{049AA2CE-06E2-4F98-9F74-FB55C5BA6337}" dt="2023-07-30T13:32:29.583" v="2" actId="478"/>
          <ac:picMkLst>
            <pc:docMk/>
            <pc:sldMk cId="2354623812" sldId="263"/>
            <ac:picMk id="2050" creationId="{30233214-8DEF-52D0-FA15-20E8577D6D38}"/>
          </ac:picMkLst>
        </pc:picChg>
        <pc:picChg chg="del">
          <ac:chgData name="Richard Chalk" userId="287f8aa4f4de1d19" providerId="LiveId" clId="{049AA2CE-06E2-4F98-9F74-FB55C5BA6337}" dt="2023-07-30T13:32:29.583" v="2" actId="478"/>
          <ac:picMkLst>
            <pc:docMk/>
            <pc:sldMk cId="2354623812" sldId="263"/>
            <ac:picMk id="2052" creationId="{74A359EC-53D2-9F7F-B118-10D36749B6F7}"/>
          </ac:picMkLst>
        </pc:picChg>
        <pc:picChg chg="del">
          <ac:chgData name="Richard Chalk" userId="287f8aa4f4de1d19" providerId="LiveId" clId="{049AA2CE-06E2-4F98-9F74-FB55C5BA6337}" dt="2023-07-30T13:32:29.583" v="2" actId="478"/>
          <ac:picMkLst>
            <pc:docMk/>
            <pc:sldMk cId="2354623812" sldId="263"/>
            <ac:picMk id="2054" creationId="{536F9954-DBF7-8CDE-501B-51E0CC3C69C7}"/>
          </ac:picMkLst>
        </pc:picChg>
        <pc:picChg chg="del">
          <ac:chgData name="Richard Chalk" userId="287f8aa4f4de1d19" providerId="LiveId" clId="{049AA2CE-06E2-4F98-9F74-FB55C5BA6337}" dt="2023-07-30T13:32:29.583" v="2" actId="478"/>
          <ac:picMkLst>
            <pc:docMk/>
            <pc:sldMk cId="2354623812" sldId="263"/>
            <ac:picMk id="2056" creationId="{CC440FEC-E00C-A149-C547-FE5C2FF6F5B1}"/>
          </ac:picMkLst>
        </pc:picChg>
      </pc:sldChg>
    </pc:docChg>
  </pc:docChgLst>
  <pc:docChgLst>
    <pc:chgData name="Richard Chalk" userId="287f8aa4f4de1d19" providerId="LiveId" clId="{E49372D8-8483-46EC-82A5-346207739A06}"/>
    <pc:docChg chg="custSel addSld modSld">
      <pc:chgData name="Richard Chalk" userId="287f8aa4f4de1d19" providerId="LiveId" clId="{E49372D8-8483-46EC-82A5-346207739A06}" dt="2022-11-14T14:29:51.802" v="332" actId="20577"/>
      <pc:docMkLst>
        <pc:docMk/>
      </pc:docMkLst>
      <pc:sldChg chg="modSp mod">
        <pc:chgData name="Richard Chalk" userId="287f8aa4f4de1d19" providerId="LiveId" clId="{E49372D8-8483-46EC-82A5-346207739A06}" dt="2022-11-11T10:10:30.058" v="11" actId="20577"/>
        <pc:sldMkLst>
          <pc:docMk/>
          <pc:sldMk cId="0" sldId="258"/>
        </pc:sldMkLst>
        <pc:spChg chg="mod">
          <ac:chgData name="Richard Chalk" userId="287f8aa4f4de1d19" providerId="LiveId" clId="{E49372D8-8483-46EC-82A5-346207739A06}" dt="2022-11-11T10:10:30.058" v="11" actId="20577"/>
          <ac:spMkLst>
            <pc:docMk/>
            <pc:sldMk cId="0" sldId="258"/>
            <ac:spMk id="136" creationId="{00000000-0000-0000-0000-000000000000}"/>
          </ac:spMkLst>
        </pc:spChg>
      </pc:sldChg>
      <pc:sldChg chg="modSp add mod">
        <pc:chgData name="Richard Chalk" userId="287f8aa4f4de1d19" providerId="LiveId" clId="{E49372D8-8483-46EC-82A5-346207739A06}" dt="2022-11-14T14:29:51.802" v="332" actId="20577"/>
        <pc:sldMkLst>
          <pc:docMk/>
          <pc:sldMk cId="2987041011" sldId="259"/>
        </pc:sldMkLst>
        <pc:spChg chg="mod">
          <ac:chgData name="Richard Chalk" userId="287f8aa4f4de1d19" providerId="LiveId" clId="{E49372D8-8483-46EC-82A5-346207739A06}" dt="2022-11-11T10:10:39.892" v="16" actId="20577"/>
          <ac:spMkLst>
            <pc:docMk/>
            <pc:sldMk cId="2987041011" sldId="259"/>
            <ac:spMk id="135" creationId="{00000000-0000-0000-0000-000000000000}"/>
          </ac:spMkLst>
        </pc:spChg>
        <pc:spChg chg="mod">
          <ac:chgData name="Richard Chalk" userId="287f8aa4f4de1d19" providerId="LiveId" clId="{E49372D8-8483-46EC-82A5-346207739A06}" dt="2022-11-14T14:29:51.802" v="332" actId="20577"/>
          <ac:spMkLst>
            <pc:docMk/>
            <pc:sldMk cId="2987041011" sldId="259"/>
            <ac:spMk id="13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71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772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Richard: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Håller Klassen med on dessa “regler”?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Markera med gröna bocken alla som de håller med om.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Ändra texten vid behov.</a:t>
            </a:r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97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Richard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======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Skriv</a:t>
            </a:r>
            <a:r>
              <a:rPr lang="en-GB" dirty="0"/>
              <a:t> dessa </a:t>
            </a:r>
            <a:r>
              <a:rPr lang="en-GB" dirty="0" err="1"/>
              <a:t>viktiga</a:t>
            </a:r>
            <a:r>
              <a:rPr lang="en-GB" dirty="0"/>
              <a:t> </a:t>
            </a:r>
            <a:r>
              <a:rPr lang="en-GB" dirty="0" err="1"/>
              <a:t>värden</a:t>
            </a:r>
            <a:r>
              <a:rPr lang="en-GB" dirty="0"/>
              <a:t> </a:t>
            </a:r>
            <a:r>
              <a:rPr lang="en-GB" dirty="0" err="1"/>
              <a:t>på</a:t>
            </a:r>
            <a:r>
              <a:rPr lang="en-GB" dirty="0"/>
              <a:t> whiteboard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Komma</a:t>
            </a:r>
            <a:r>
              <a:rPr lang="en-GB" dirty="0"/>
              <a:t> I </a:t>
            </a:r>
            <a:r>
              <a:rPr lang="en-GB" dirty="0" err="1"/>
              <a:t>tid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Rätt</a:t>
            </a:r>
            <a:r>
              <a:rPr lang="en-GB" dirty="0"/>
              <a:t> </a:t>
            </a:r>
            <a:r>
              <a:rPr lang="en-GB" dirty="0" err="1"/>
              <a:t>attityd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Var </a:t>
            </a:r>
            <a:r>
              <a:rPr lang="en-GB" dirty="0" err="1"/>
              <a:t>förberedd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Ansträna</a:t>
            </a:r>
            <a:r>
              <a:rPr lang="en-GB" dirty="0"/>
              <a:t> sig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Arbetsmoral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Kroppspråk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Energi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/>
              <a:t>Passion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Öppen</a:t>
            </a:r>
            <a:r>
              <a:rPr lang="en-GB" dirty="0"/>
              <a:t> för </a:t>
            </a:r>
            <a:r>
              <a:rPr lang="en-GB" dirty="0" err="1"/>
              <a:t>coachning</a:t>
            </a:r>
            <a:endParaRPr lang="en-GB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dirty="0" err="1"/>
              <a:t>Göra</a:t>
            </a:r>
            <a:r>
              <a:rPr lang="en-GB"/>
              <a:t> det </a:t>
            </a:r>
            <a:r>
              <a:rPr lang="en-GB" dirty="0" err="1"/>
              <a:t>lilla</a:t>
            </a:r>
            <a:r>
              <a:rPr lang="en-GB" dirty="0"/>
              <a:t> extra</a:t>
            </a:r>
            <a:endParaRPr dirty="0"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826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Labbar är superviktig!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 blir </a:t>
            </a:r>
            <a:r>
              <a:rPr lang="sv-SE" sz="11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coder</a:t>
            </a:r>
            <a:r>
              <a:rPr lang="sv-SE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genom att labba! INTE genom </a:t>
            </a:r>
            <a:r>
              <a:rPr lang="sv-SE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att titta på mig!</a:t>
            </a:r>
            <a:endParaRPr lang="sv-SE"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sv-SE" sz="11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PS: RASTER . Påminn mig!!! Jag glömmer ibland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Morgonrast: 0930-0945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v-SE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Lunch 11:30</a:t>
            </a:r>
            <a:endParaRPr lang="sv-SE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9556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7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 txBox="1"/>
          <p:nvPr/>
        </p:nvSpPr>
        <p:spPr>
          <a:xfrm>
            <a:off x="5189760" y="1306080"/>
            <a:ext cx="5478120" cy="266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5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Om</a:t>
            </a:r>
            <a:r>
              <a:rPr lang="sv-SE" sz="5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54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Systementor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5189760" y="4106160"/>
            <a:ext cx="5478120" cy="186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sv-SE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Richard Chalk</a:t>
            </a:r>
            <a:r>
              <a:rPr lang="sv-SE" sz="24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Systementor AB</a:t>
            </a: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1196640" y="2252880"/>
            <a:ext cx="2218320" cy="232920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6BD88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120" y="2193480"/>
            <a:ext cx="2742840" cy="23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lient cases — Leadnostic / Growth-marketing Operating Partner">
            <a:extLst>
              <a:ext uri="{FF2B5EF4-FFF2-40B4-BE49-F238E27FC236}">
                <a16:creationId xmlns:a16="http://schemas.microsoft.com/office/drawing/2014/main" id="{536F9954-DBF7-8CDE-501B-51E0CC3C6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035" y="1689912"/>
            <a:ext cx="2199542" cy="10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43BD36C-96AA-1372-4D44-554B3007C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498" y="3463228"/>
            <a:ext cx="4377984" cy="3394772"/>
          </a:xfrm>
          <a:prstGeom prst="rect">
            <a:avLst/>
          </a:prstGeom>
        </p:spPr>
      </p:pic>
      <p:sp>
        <p:nvSpPr>
          <p:cNvPr id="126" name="Google Shape;126;p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Om mig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838079" y="1825560"/>
            <a:ext cx="7532198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28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Richard Chalk, Systementor AB</a:t>
            </a:r>
            <a:endParaRPr lang="sv-SE" sz="2800" b="1" i="0" u="none" strike="noStrike" cap="none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36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Arbetat som programmerare/dataanalytiker inom </a:t>
            </a:r>
          </a:p>
          <a:p>
            <a:pPr marL="36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sv-SE" sz="2800" dirty="0">
                <a:latin typeface="Calibri"/>
                <a:ea typeface="Calibri"/>
                <a:cs typeface="Calibri"/>
                <a:sym typeface="Calibri"/>
              </a:rPr>
              <a:t>arknadsundersökningar i drygt 20 år.</a:t>
            </a:r>
          </a:p>
          <a:p>
            <a:pPr marL="36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Pluggade C++ redan 1997 (</a:t>
            </a:r>
            <a:r>
              <a:rPr lang="sv-SE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r>
              <a:rPr lang="sv-SE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sv-SE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I’m</a:t>
            </a:r>
            <a:r>
              <a:rPr lang="sv-SE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sv-SE" sz="2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sv-SE" sz="2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old!).</a:t>
            </a:r>
            <a:endParaRPr lang="sv-SE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460" marR="0" lvl="1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sv-SE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Projektledare för stora internationella projekt</a:t>
            </a:r>
            <a:endParaRPr lang="sv-S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460" marR="0" lvl="1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sv-SE" sz="2400" dirty="0">
                <a:latin typeface="Calibri"/>
                <a:ea typeface="Calibri"/>
                <a:cs typeface="Calibri"/>
                <a:sym typeface="Calibri"/>
              </a:rPr>
              <a:t>Producerat webbportal i diverse BI </a:t>
            </a:r>
          </a:p>
          <a:p>
            <a:pPr marL="457560" marR="0" lvl="1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sv-SE" sz="2400" dirty="0">
                <a:latin typeface="Calibri"/>
                <a:ea typeface="Calibri"/>
                <a:cs typeface="Calibri"/>
                <a:sym typeface="Calibri"/>
              </a:rPr>
              <a:t>     verktyg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såsom Tableau, </a:t>
            </a:r>
            <a:r>
              <a:rPr lang="sv-SE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Qlikview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sv-SE" sz="2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Dapresy</a:t>
            </a:r>
            <a:endParaRPr lang="sv-SE" sz="2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460" marR="0" lvl="1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sv-SE" sz="2400" dirty="0">
                <a:latin typeface="Calibri"/>
                <a:ea typeface="Calibri"/>
                <a:cs typeface="Calibri"/>
                <a:sym typeface="Calibri"/>
              </a:rPr>
              <a:t>Programmerat e-enkäter och analyserat </a:t>
            </a:r>
            <a:r>
              <a:rPr lang="sv-SE" sz="2400" dirty="0" err="1">
                <a:latin typeface="Calibri"/>
                <a:ea typeface="Calibri"/>
                <a:cs typeface="Calibri"/>
                <a:sym typeface="Calibri"/>
              </a:rPr>
              <a:t>datan</a:t>
            </a:r>
            <a:endParaRPr lang="sv-S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460" marR="0" lvl="1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sv-SE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Utbildningsansvarig inom diverse områden</a:t>
            </a:r>
          </a:p>
          <a:p>
            <a:pPr marL="457560" lvl="2">
              <a:lnSpc>
                <a:spcPct val="90000"/>
              </a:lnSpc>
              <a:spcBef>
                <a:spcPts val="499"/>
              </a:spcBef>
              <a:buSzPts val="2400"/>
            </a:pPr>
            <a:r>
              <a:rPr lang="sv-SE" sz="2400" dirty="0">
                <a:latin typeface="Calibri"/>
                <a:ea typeface="Calibri"/>
                <a:cs typeface="Calibri"/>
                <a:sym typeface="Calibri"/>
              </a:rPr>
              <a:t>     såsom MS Office, Tableau, Engelska</a:t>
            </a:r>
            <a:endParaRPr lang="sv-S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7595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endParaRPr lang="sv-S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lang="sv-SE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33214-8DEF-52D0-FA15-20E8577D6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77" y="1611697"/>
            <a:ext cx="1256201" cy="125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mensions - Silverchair">
            <a:extLst>
              <a:ext uri="{FF2B5EF4-FFF2-40B4-BE49-F238E27FC236}">
                <a16:creationId xmlns:a16="http://schemas.microsoft.com/office/drawing/2014/main" id="{74A359EC-53D2-9F7F-B118-10D36749B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995" y="3058631"/>
            <a:ext cx="3058990" cy="5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C440FEC-E00C-A149-C547-FE5C2FF6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277" y="625117"/>
            <a:ext cx="3511429" cy="7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456 Javascript Logo Cliparts, Stock Vector and Royalty Free Javascript Logo  Illustrations">
            <a:extLst>
              <a:ext uri="{FF2B5EF4-FFF2-40B4-BE49-F238E27FC236}">
                <a16:creationId xmlns:a16="http://schemas.microsoft.com/office/drawing/2014/main" id="{FAAA6C73-5E14-1163-829F-1CDF12B0F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374" y="4205169"/>
            <a:ext cx="3472167" cy="2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SQL Server Logo PNG vector in SVG, PDF, AI, CDR format">
            <a:extLst>
              <a:ext uri="{FF2B5EF4-FFF2-40B4-BE49-F238E27FC236}">
                <a16:creationId xmlns:a16="http://schemas.microsoft.com/office/drawing/2014/main" id="{CA50339D-343A-DBA4-8D1B-E3C4D5BF1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115" y="1831917"/>
            <a:ext cx="2412688" cy="180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Google Shape;135;p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Vad har jag haft för mig?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926001" y="1825560"/>
            <a:ext cx="4929674" cy="605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3600" b="1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Konsultat för bl.a.</a:t>
            </a: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41FC04-68D5-6B01-8AA5-B7804C02C066}"/>
              </a:ext>
            </a:extLst>
          </p:cNvPr>
          <p:cNvSpPr/>
          <p:nvPr/>
        </p:nvSpPr>
        <p:spPr>
          <a:xfrm>
            <a:off x="6392010" y="1582615"/>
            <a:ext cx="5087935" cy="459390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9A1F0E-0C92-27A8-02CD-AC500A27247A}"/>
              </a:ext>
            </a:extLst>
          </p:cNvPr>
          <p:cNvSpPr/>
          <p:nvPr/>
        </p:nvSpPr>
        <p:spPr>
          <a:xfrm>
            <a:off x="838080" y="1582615"/>
            <a:ext cx="5087935" cy="459390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F80BC5-9567-35E1-741C-B583B037B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63" y="2445940"/>
            <a:ext cx="2659377" cy="51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F4F7CA-3BDC-7442-124D-5EAF71F65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642" y="3934543"/>
            <a:ext cx="3303770" cy="69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B Group - Wikipedia">
            <a:extLst>
              <a:ext uri="{FF2B5EF4-FFF2-40B4-BE49-F238E27FC236}">
                <a16:creationId xmlns:a16="http://schemas.microsoft.com/office/drawing/2014/main" id="{9F202EAE-2C4E-9AA4-A240-7BE7F752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54" y="2993086"/>
            <a:ext cx="102121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eltäckande inom bank och försäkringar - Länsförsäkringar">
            <a:extLst>
              <a:ext uri="{FF2B5EF4-FFF2-40B4-BE49-F238E27FC236}">
                <a16:creationId xmlns:a16="http://schemas.microsoft.com/office/drawing/2014/main" id="{3699514E-73EE-8178-8E7E-53F7B8467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99" y="5385269"/>
            <a:ext cx="2796078" cy="55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rlsberg Logo and symbol, meaning, history, PNG, brand">
            <a:extLst>
              <a:ext uri="{FF2B5EF4-FFF2-40B4-BE49-F238E27FC236}">
                <a16:creationId xmlns:a16="http://schemas.microsoft.com/office/drawing/2014/main" id="{9A9667E7-2245-DE4E-B9E3-9E4BE08E7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146" y="4536136"/>
            <a:ext cx="1661747" cy="9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nod Ricard - Wikipedia">
            <a:extLst>
              <a:ext uri="{FF2B5EF4-FFF2-40B4-BE49-F238E27FC236}">
                <a16:creationId xmlns:a16="http://schemas.microsoft.com/office/drawing/2014/main" id="{75E51673-68CC-887F-832E-CBD88626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38" y="3119686"/>
            <a:ext cx="1932112" cy="7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cDonald's (France) | Logopedia | Fandom">
            <a:extLst>
              <a:ext uri="{FF2B5EF4-FFF2-40B4-BE49-F238E27FC236}">
                <a16:creationId xmlns:a16="http://schemas.microsoft.com/office/drawing/2014/main" id="{F214255F-9A68-8E87-17DB-1B56CFD93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35" y="4621924"/>
            <a:ext cx="851876" cy="85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 Sharp (C#) Logo PNG Vector (SVG) Free Download">
            <a:extLst>
              <a:ext uri="{FF2B5EF4-FFF2-40B4-BE49-F238E27FC236}">
                <a16:creationId xmlns:a16="http://schemas.microsoft.com/office/drawing/2014/main" id="{F28CE27F-956E-8B86-C668-0D5DE858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98" y="2176686"/>
            <a:ext cx="995552" cy="11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AEE54-0E37-75AF-DE75-1923E8AECA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59619" y="3506624"/>
            <a:ext cx="2623919" cy="770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A1475-4176-CD6E-DB18-B2C26DCC95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33186" y="2256862"/>
            <a:ext cx="1479223" cy="807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Varför?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37;p3">
            <a:extLst>
              <a:ext uri="{FF2B5EF4-FFF2-40B4-BE49-F238E27FC236}">
                <a16:creationId xmlns:a16="http://schemas.microsoft.com/office/drawing/2014/main" id="{E6C78889-5617-6278-DF1E-95BFB16B00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artoon rabbits standing in the ground with carrots&#10;&#10;Description automatically generated">
            <a:extLst>
              <a:ext uri="{FF2B5EF4-FFF2-40B4-BE49-F238E27FC236}">
                <a16:creationId xmlns:a16="http://schemas.microsoft.com/office/drawing/2014/main" id="{2CC824C1-27AC-87AD-2E5A-3B7720E1C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356" y="365040"/>
            <a:ext cx="7276943" cy="60579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8" name="Picture 2" descr="Hitta utbildning - Yrkeshögskolan">
            <a:extLst>
              <a:ext uri="{FF2B5EF4-FFF2-40B4-BE49-F238E27FC236}">
                <a16:creationId xmlns:a16="http://schemas.microsoft.com/office/drawing/2014/main" id="{FABCC04C-C094-3F93-7FCE-1B1553E4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329872"/>
            <a:ext cx="1397977" cy="139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13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Systementors utbildnings-principer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278302" y="1722460"/>
            <a:ext cx="5017101" cy="864000"/>
          </a:xfrm>
          <a:prstGeom prst="rect">
            <a:avLst/>
          </a:prstGeom>
          <a:solidFill>
            <a:srgbClr val="1D9A7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6000" b="1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&lt;/&gt;</a:t>
            </a:r>
            <a:endParaRPr lang="sv-SE" sz="6000" b="1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What it is like to be a Coder... - National Coding Week">
            <a:extLst>
              <a:ext uri="{FF2B5EF4-FFF2-40B4-BE49-F238E27FC236}">
                <a16:creationId xmlns:a16="http://schemas.microsoft.com/office/drawing/2014/main" id="{B1C95677-838A-8904-8A5E-CA3B84A78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43" y="2830603"/>
            <a:ext cx="4855860" cy="324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Five Factors of a Strategic Alliance - Ivey Business Journal">
            <a:extLst>
              <a:ext uri="{FF2B5EF4-FFF2-40B4-BE49-F238E27FC236}">
                <a16:creationId xmlns:a16="http://schemas.microsoft.com/office/drawing/2014/main" id="{CF18ED2F-63F8-5AD6-0FDC-CDE26AA9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32" y="2830603"/>
            <a:ext cx="5468750" cy="324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;p2">
            <a:extLst>
              <a:ext uri="{FF2B5EF4-FFF2-40B4-BE49-F238E27FC236}">
                <a16:creationId xmlns:a16="http://schemas.microsoft.com/office/drawing/2014/main" id="{FDF7FDB4-4CA3-AA67-F062-0CE2083A5684}"/>
              </a:ext>
            </a:extLst>
          </p:cNvPr>
          <p:cNvSpPr txBox="1"/>
          <p:nvPr/>
        </p:nvSpPr>
        <p:spPr>
          <a:xfrm>
            <a:off x="6343933" y="1722460"/>
            <a:ext cx="5569765" cy="864000"/>
          </a:xfrm>
          <a:prstGeom prst="rect">
            <a:avLst/>
          </a:prstGeom>
          <a:solidFill>
            <a:srgbClr val="1D9A7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"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sv-SE" sz="6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Anställningsbar</a:t>
            </a:r>
            <a:endParaRPr lang="sv-SE" sz="6000" b="1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4" name="Picture 2" descr="Ampersands (&amp;): when to use them | Mary Morel | Online Writing Training">
            <a:extLst>
              <a:ext uri="{FF2B5EF4-FFF2-40B4-BE49-F238E27FC236}">
                <a16:creationId xmlns:a16="http://schemas.microsoft.com/office/drawing/2014/main" id="{8F2D95F0-868A-3B0A-0917-27AD2555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11" y="3742106"/>
            <a:ext cx="1587313" cy="1587313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1F5C93-74EA-D1F2-4181-00B4975443B0}"/>
              </a:ext>
            </a:extLst>
          </p:cNvPr>
          <p:cNvSpPr/>
          <p:nvPr/>
        </p:nvSpPr>
        <p:spPr>
          <a:xfrm>
            <a:off x="322730" y="2723024"/>
            <a:ext cx="11590968" cy="3440475"/>
          </a:xfrm>
          <a:prstGeom prst="rect">
            <a:avLst/>
          </a:prstGeom>
          <a:noFill/>
          <a:ln w="76200">
            <a:solidFill>
              <a:srgbClr val="1D9A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" name="Google Shape;137;p3">
            <a:extLst>
              <a:ext uri="{FF2B5EF4-FFF2-40B4-BE49-F238E27FC236}">
                <a16:creationId xmlns:a16="http://schemas.microsoft.com/office/drawing/2014/main" id="{E6C78889-5617-6278-DF1E-95BFB16B003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C459EB-D788-662E-4934-7FD6F54D4500}"/>
              </a:ext>
            </a:extLst>
          </p:cNvPr>
          <p:cNvSpPr txBox="1"/>
          <p:nvPr/>
        </p:nvSpPr>
        <p:spPr>
          <a:xfrm>
            <a:off x="9362364" y="196623"/>
            <a:ext cx="2619573" cy="10772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don’t hire for skills, </a:t>
            </a:r>
          </a:p>
          <a:p>
            <a:pPr algn="ctr"/>
            <a:r>
              <a:rPr lang="en-GB" sz="16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hire for attitude. </a:t>
            </a:r>
          </a:p>
          <a:p>
            <a:pPr algn="ctr"/>
            <a:r>
              <a:rPr lang="en-GB" sz="1600" b="1" i="1" dirty="0">
                <a:solidFill>
                  <a:srgbClr val="1D9A7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can always teach skills.</a:t>
            </a:r>
          </a:p>
          <a:p>
            <a:pPr algn="ctr"/>
            <a:r>
              <a:rPr lang="en-GB" sz="1600" b="1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You can’t change attitude!</a:t>
            </a:r>
          </a:p>
        </p:txBody>
      </p:sp>
    </p:spTree>
    <p:extLst>
      <p:ext uri="{BB962C8B-B14F-4D97-AF65-F5344CB8AC3E}">
        <p14:creationId xmlns:p14="http://schemas.microsoft.com/office/powerpoint/2010/main" val="235462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olisman maskeraddräkt - Zingland.se">
            <a:extLst>
              <a:ext uri="{FF2B5EF4-FFF2-40B4-BE49-F238E27FC236}">
                <a16:creationId xmlns:a16="http://schemas.microsoft.com/office/drawing/2014/main" id="{F72B3E8B-8F98-D553-9DBF-A38BD974A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537" y="86532"/>
            <a:ext cx="2038470" cy="272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Google Shape;135;p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Regler (ni ska bli anställningsbara)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29C76-E9FD-B6C1-DF45-E16B2B3C9244}"/>
              </a:ext>
            </a:extLst>
          </p:cNvPr>
          <p:cNvSpPr txBox="1"/>
          <p:nvPr/>
        </p:nvSpPr>
        <p:spPr>
          <a:xfrm>
            <a:off x="720970" y="1444963"/>
            <a:ext cx="1106951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1.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Jag är er lärare i x antal veckor. 08:30-16:00 2 dagar i veckan. </a:t>
            </a:r>
          </a:p>
          <a:p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Detta är dock </a:t>
            </a:r>
            <a:r>
              <a:rPr lang="sv-SE" sz="2400" b="1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heltidsutbildning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. Det innebär 3 dagar egenstudier.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Ta tillvara på tiden = maximal närvaro!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Kuggar ni så blir det inte lätt att tillgodose sig kunskapen som krävs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för att klara omtenta eftersom det får ni göra själva (utan mig).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Respektera dina klasskamrater och skolan.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Var intresserade, ställ frågor, deltar i diskussioner.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Kroppsspråk på lektioner (sitter och gäspar!? Dålig signal).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Företagen förväntar sig sociala färdigheter – mot beställare, inom </a:t>
            </a:r>
            <a:r>
              <a:rPr lang="sv-S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gruppen.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Sen ankomst? Nej tack! </a:t>
            </a:r>
            <a:b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</a:b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</a:t>
            </a:r>
            <a:r>
              <a:rPr lang="sv-S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Plagiat! Accepteras inte! Uppgiften godkännas icke och måste göras om.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11.</a:t>
            </a:r>
            <a:r>
              <a:rPr lang="sv-SE" sz="2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Inlämningsuppgifter/Tenta – Max 3 tillfällen (efter det prata med UL).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4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12.</a:t>
            </a:r>
            <a:r>
              <a:rPr lang="sv-SE" sz="2400" b="0" i="0" u="none" strike="noStrike" cap="none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Kameran gärna </a:t>
            </a:r>
            <a:r>
              <a:rPr lang="sv-SE" sz="2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på hela tiden</a:t>
            </a:r>
            <a:endParaRPr lang="sv-SE" sz="24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076" name="Picture 4" descr="The Smiling Poop Emoji Conveys What Words Never Could - ELEPHANT">
            <a:extLst>
              <a:ext uri="{FF2B5EF4-FFF2-40B4-BE49-F238E27FC236}">
                <a16:creationId xmlns:a16="http://schemas.microsoft.com/office/drawing/2014/main" id="{EFDA7286-C9D9-4ABB-81D2-F13C8ADB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91" y="4698930"/>
            <a:ext cx="515080" cy="51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9544BF-6D18-F604-3E55-A885BB724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648" y="3302743"/>
            <a:ext cx="446176" cy="4744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D5F31-CBA8-2ECB-CC7F-BBF8A39A6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99850" y="3291916"/>
            <a:ext cx="368112" cy="4816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106F30-5A76-4060-E0A4-4B1A330CA406}"/>
              </a:ext>
            </a:extLst>
          </p:cNvPr>
          <p:cNvSpPr/>
          <p:nvPr/>
        </p:nvSpPr>
        <p:spPr>
          <a:xfrm>
            <a:off x="10068538" y="2963008"/>
            <a:ext cx="1862624" cy="92491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Håller ni </a:t>
            </a:r>
          </a:p>
          <a:p>
            <a:r>
              <a:rPr lang="sv-SE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med?</a:t>
            </a:r>
            <a:endParaRPr lang="en-GB" sz="1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83816-802D-5438-7D2C-2CB611A98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310" y="2722635"/>
            <a:ext cx="481659" cy="4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04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Tips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2333D-66F4-DDC7-83D8-9308F211F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002" y="184637"/>
            <a:ext cx="1777937" cy="1825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E64D3-BF7D-1A13-F3EE-5EA0E3867028}"/>
              </a:ext>
            </a:extLst>
          </p:cNvPr>
          <p:cNvSpPr txBox="1"/>
          <p:nvPr/>
        </p:nvSpPr>
        <p:spPr>
          <a:xfrm>
            <a:off x="720970" y="1444963"/>
            <a:ext cx="1106951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Hur äter man en elefant?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Google är bättre än du!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Chat-GRP (Fusk?)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sv-SE" sz="2800" i="0" u="none" strike="noStrike" cap="non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Danger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! Youtube – </a:t>
            </a:r>
            <a:r>
              <a:rPr lang="sv-SE" sz="2800" i="0" u="none" strike="noStrike" cap="non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Zero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to Hero på 8 timmar!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Tempo på utbildningen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Som en arbetsplats (40 timmar i veckan)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Deltar i klassen – våga fråga!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8a. 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Ni ska arbeta självständigt…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8b.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…Ni får dock f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råga dina klasskamrater – en bra kunskapskälla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i="0" u="none" strike="noStrike" cap="none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9.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sv-SE" sz="2800" b="1" i="0" u="none" strike="noStrike" cap="none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Nätverka</a:t>
            </a:r>
            <a:r>
              <a:rPr lang="sv-SE" sz="2800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dina klasskamrater! (framtida referenser)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8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</a:t>
            </a:r>
            <a:r>
              <a:rPr lang="sv-SE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50/50 regel! En öl i Göteborg!</a:t>
            </a:r>
            <a:endParaRPr lang="sv-SE" sz="280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E0C0A-4382-519D-14AC-124AD3D6B2C5}"/>
              </a:ext>
            </a:extLst>
          </p:cNvPr>
          <p:cNvSpPr txBox="1"/>
          <p:nvPr/>
        </p:nvSpPr>
        <p:spPr>
          <a:xfrm>
            <a:off x="8424054" y="2593996"/>
            <a:ext cx="3411416" cy="1938992"/>
          </a:xfrm>
          <a:custGeom>
            <a:avLst/>
            <a:gdLst>
              <a:gd name="connsiteX0" fmla="*/ 0 w 3411416"/>
              <a:gd name="connsiteY0" fmla="*/ 0 h 1938992"/>
              <a:gd name="connsiteX1" fmla="*/ 3411416 w 3411416"/>
              <a:gd name="connsiteY1" fmla="*/ 0 h 1938992"/>
              <a:gd name="connsiteX2" fmla="*/ 3411416 w 3411416"/>
              <a:gd name="connsiteY2" fmla="*/ 1938992 h 1938992"/>
              <a:gd name="connsiteX3" fmla="*/ 0 w 3411416"/>
              <a:gd name="connsiteY3" fmla="*/ 1938992 h 1938992"/>
              <a:gd name="connsiteX4" fmla="*/ 0 w 3411416"/>
              <a:gd name="connsiteY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416" h="1938992" fill="none" extrusionOk="0">
                <a:moveTo>
                  <a:pt x="0" y="0"/>
                </a:moveTo>
                <a:cubicBezTo>
                  <a:pt x="771314" y="102978"/>
                  <a:pt x="2102983" y="101137"/>
                  <a:pt x="3411416" y="0"/>
                </a:cubicBezTo>
                <a:cubicBezTo>
                  <a:pt x="3495671" y="330894"/>
                  <a:pt x="3448911" y="1416373"/>
                  <a:pt x="3411416" y="1938992"/>
                </a:cubicBezTo>
                <a:cubicBezTo>
                  <a:pt x="2216678" y="2003499"/>
                  <a:pt x="369085" y="1928007"/>
                  <a:pt x="0" y="1938992"/>
                </a:cubicBezTo>
                <a:cubicBezTo>
                  <a:pt x="-128310" y="1374559"/>
                  <a:pt x="79521" y="669997"/>
                  <a:pt x="0" y="0"/>
                </a:cubicBezTo>
                <a:close/>
              </a:path>
              <a:path w="3411416" h="1938992" stroke="0" extrusionOk="0">
                <a:moveTo>
                  <a:pt x="0" y="0"/>
                </a:moveTo>
                <a:cubicBezTo>
                  <a:pt x="1351612" y="-951"/>
                  <a:pt x="1983272" y="36535"/>
                  <a:pt x="3411416" y="0"/>
                </a:cubicBezTo>
                <a:cubicBezTo>
                  <a:pt x="3423833" y="931487"/>
                  <a:pt x="3344025" y="1622752"/>
                  <a:pt x="3411416" y="1938992"/>
                </a:cubicBezTo>
                <a:cubicBezTo>
                  <a:pt x="1737831" y="2001313"/>
                  <a:pt x="945290" y="1974500"/>
                  <a:pt x="0" y="1938992"/>
                </a:cubicBezTo>
                <a:cubicBezTo>
                  <a:pt x="-167970" y="1719685"/>
                  <a:pt x="152726" y="39762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250732020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sv-SE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 är kreativt och ”konstnärligt” – </a:t>
            </a:r>
            <a:r>
              <a:rPr lang="sv-SE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alla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kan bli kodare om man </a:t>
            </a:r>
            <a:r>
              <a:rPr lang="sv-SE" sz="2000" b="1" dirty="0">
                <a:solidFill>
                  <a:srgbClr val="1D9A7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älskar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det!  </a:t>
            </a:r>
          </a:p>
          <a:p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 det kommer krävas </a:t>
            </a:r>
            <a:r>
              <a:rPr lang="sv-SE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engagemang</a:t>
            </a:r>
            <a:r>
              <a:rPr lang="sv-SE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  <a:endParaRPr lang="sv-SE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4763606-D31A-43F3-A6A3-7AC9F1147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940" y="2237466"/>
            <a:ext cx="713060" cy="7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4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4400" b="0" i="0" u="none" strike="noStrike" cap="none" dirty="0">
                <a:solidFill>
                  <a:srgbClr val="1D9A78"/>
                </a:solidFill>
                <a:latin typeface="Calibri"/>
                <a:ea typeface="Calibri"/>
                <a:cs typeface="Calibri"/>
                <a:sym typeface="Calibri"/>
              </a:rPr>
              <a:t>Hur jobbar vi?</a:t>
            </a:r>
            <a:endParaRPr sz="4400" b="0" i="0" u="none" strike="noStrike" cap="none" dirty="0">
              <a:solidFill>
                <a:srgbClr val="1D9A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0480" y="6450120"/>
            <a:ext cx="2742840" cy="4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237960" y="6450480"/>
            <a:ext cx="35668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-SE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https://education.systementor.se</a:t>
            </a:r>
            <a:endParaRPr sz="1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Military Time - Complete Guide">
            <a:extLst>
              <a:ext uri="{FF2B5EF4-FFF2-40B4-BE49-F238E27FC236}">
                <a16:creationId xmlns:a16="http://schemas.microsoft.com/office/drawing/2014/main" id="{F90706F3-E66B-8488-12D6-4871819F8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3" y="1804404"/>
            <a:ext cx="9420480" cy="453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AECF5E-04FC-D7B9-6BA5-F610808483F4}"/>
              </a:ext>
            </a:extLst>
          </p:cNvPr>
          <p:cNvSpPr txBox="1"/>
          <p:nvPr/>
        </p:nvSpPr>
        <p:spPr>
          <a:xfrm>
            <a:off x="1863969" y="2110154"/>
            <a:ext cx="1664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Teori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CEE4F-64A3-2A02-A6CD-776D4F2D7125}"/>
              </a:ext>
            </a:extLst>
          </p:cNvPr>
          <p:cNvSpPr txBox="1"/>
          <p:nvPr/>
        </p:nvSpPr>
        <p:spPr>
          <a:xfrm>
            <a:off x="8179777" y="2110154"/>
            <a:ext cx="21515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Labbar</a:t>
            </a:r>
          </a:p>
        </p:txBody>
      </p:sp>
    </p:spTree>
    <p:extLst>
      <p:ext uri="{BB962C8B-B14F-4D97-AF65-F5344CB8AC3E}">
        <p14:creationId xmlns:p14="http://schemas.microsoft.com/office/powerpoint/2010/main" val="345748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555</Words>
  <Application>Microsoft Office PowerPoint</Application>
  <PresentationFormat>Widescreen</PresentationFormat>
  <Paragraphs>90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Richard Chalk</cp:lastModifiedBy>
  <cp:revision>2</cp:revision>
  <dcterms:created xsi:type="dcterms:W3CDTF">2020-11-22T13:16:43Z</dcterms:created>
  <dcterms:modified xsi:type="dcterms:W3CDTF">2024-09-03T07:09:09Z</dcterms:modified>
</cp:coreProperties>
</file>